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4"/>
  </p:sldMasterIdLst>
  <p:notesMasterIdLst>
    <p:notesMasterId r:id="rId47"/>
  </p:notesMasterIdLst>
  <p:handoutMasterIdLst>
    <p:handoutMasterId r:id="rId48"/>
  </p:handoutMasterIdLst>
  <p:sldIdLst>
    <p:sldId id="313" r:id="rId5"/>
    <p:sldId id="264" r:id="rId6"/>
    <p:sldId id="310" r:id="rId7"/>
    <p:sldId id="320" r:id="rId8"/>
    <p:sldId id="347" r:id="rId9"/>
    <p:sldId id="384" r:id="rId10"/>
    <p:sldId id="268" r:id="rId11"/>
    <p:sldId id="269" r:id="rId12"/>
    <p:sldId id="270" r:id="rId13"/>
    <p:sldId id="381" r:id="rId14"/>
    <p:sldId id="256" r:id="rId15"/>
    <p:sldId id="272" r:id="rId16"/>
    <p:sldId id="273" r:id="rId17"/>
    <p:sldId id="343" r:id="rId18"/>
    <p:sldId id="275" r:id="rId19"/>
    <p:sldId id="322" r:id="rId20"/>
    <p:sldId id="383" r:id="rId21"/>
    <p:sldId id="277" r:id="rId22"/>
    <p:sldId id="278" r:id="rId23"/>
    <p:sldId id="279" r:id="rId24"/>
    <p:sldId id="280" r:id="rId25"/>
    <p:sldId id="316" r:id="rId26"/>
    <p:sldId id="315" r:id="rId27"/>
    <p:sldId id="281" r:id="rId28"/>
    <p:sldId id="282" r:id="rId29"/>
    <p:sldId id="283" r:id="rId30"/>
    <p:sldId id="284" r:id="rId31"/>
    <p:sldId id="285" r:id="rId32"/>
    <p:sldId id="286" r:id="rId33"/>
    <p:sldId id="385" r:id="rId34"/>
    <p:sldId id="287" r:id="rId35"/>
    <p:sldId id="288" r:id="rId36"/>
    <p:sldId id="289" r:id="rId37"/>
    <p:sldId id="262" r:id="rId38"/>
    <p:sldId id="290" r:id="rId39"/>
    <p:sldId id="291" r:id="rId40"/>
    <p:sldId id="293" r:id="rId41"/>
    <p:sldId id="294" r:id="rId42"/>
    <p:sldId id="295" r:id="rId43"/>
    <p:sldId id="296" r:id="rId44"/>
    <p:sldId id="297" r:id="rId45"/>
    <p:sldId id="323" r:id="rId46"/>
  </p:sldIdLst>
  <p:sldSz cx="9144000" cy="6858000" type="screen4x3"/>
  <p:notesSz cx="6997700" cy="92837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01">
          <p15:clr>
            <a:srgbClr val="A4A3A4"/>
          </p15:clr>
        </p15:guide>
        <p15:guide id="2" pos="51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66"/>
    <p:restoredTop sz="93692"/>
  </p:normalViewPr>
  <p:slideViewPr>
    <p:cSldViewPr snapToGrid="0">
      <p:cViewPr varScale="1">
        <p:scale>
          <a:sx n="74" d="100"/>
          <a:sy n="74" d="100"/>
        </p:scale>
        <p:origin x="875" y="45"/>
      </p:cViewPr>
      <p:guideLst>
        <p:guide orient="horz" pos="801"/>
        <p:guide pos="518"/>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7787"/>
    </p:cViewPr>
  </p:sorterViewPr>
  <p:notesViewPr>
    <p:cSldViewPr snapToGrid="0">
      <p:cViewPr varScale="1">
        <p:scale>
          <a:sx n="82" d="100"/>
          <a:sy n="82" d="100"/>
        </p:scale>
        <p:origin x="2104" y="17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CE8B0C72-200F-064E-8D31-A5F350B21257}"/>
              </a:ext>
            </a:extLst>
          </p:cNvPr>
          <p:cNvSpPr>
            <a:spLocks noGrp="1" noChangeArrowheads="1"/>
          </p:cNvSpPr>
          <p:nvPr>
            <p:ph type="hdr" sz="quarter"/>
          </p:nvPr>
        </p:nvSpPr>
        <p:spPr bwMode="auto">
          <a:xfrm>
            <a:off x="0" y="0"/>
            <a:ext cx="3030538" cy="463550"/>
          </a:xfrm>
          <a:prstGeom prst="rect">
            <a:avLst/>
          </a:prstGeom>
          <a:noFill/>
          <a:ln w="9525">
            <a:noFill/>
            <a:miter lim="800000"/>
            <a:headEnd/>
            <a:tailEnd/>
          </a:ln>
        </p:spPr>
        <p:txBody>
          <a:bodyPr vert="horz" wrap="none" lIns="93026" tIns="46512" rIns="93026" bIns="46512" numCol="1" anchor="ctr" anchorCtr="0" compatLnSpc="1">
            <a:prstTxWarp prst="textNoShape">
              <a:avLst/>
            </a:prstTxWarp>
          </a:bodyPr>
          <a:lstStyle>
            <a:lvl1pPr defTabSz="930275">
              <a:defRPr sz="1300">
                <a:latin typeface="Helvetica" pitchFamily="-84" charset="0"/>
                <a:ea typeface="MS PGothic" panose="020B0600070205080204" pitchFamily="34" charset="-128"/>
                <a:cs typeface="+mn-cs"/>
              </a:defRPr>
            </a:lvl1pPr>
          </a:lstStyle>
          <a:p>
            <a:pPr>
              <a:defRPr/>
            </a:pPr>
            <a:endParaRPr lang="en-US"/>
          </a:p>
        </p:txBody>
      </p:sp>
      <p:sp>
        <p:nvSpPr>
          <p:cNvPr id="88067" name="Rectangle 3">
            <a:extLst>
              <a:ext uri="{FF2B5EF4-FFF2-40B4-BE49-F238E27FC236}">
                <a16:creationId xmlns:a16="http://schemas.microsoft.com/office/drawing/2014/main" id="{4D8DD5EC-A048-7544-A4BF-F6EBFD247450}"/>
              </a:ext>
            </a:extLst>
          </p:cNvPr>
          <p:cNvSpPr>
            <a:spLocks noGrp="1" noChangeArrowheads="1"/>
          </p:cNvSpPr>
          <p:nvPr>
            <p:ph type="dt" sz="quarter" idx="1"/>
          </p:nvPr>
        </p:nvSpPr>
        <p:spPr bwMode="auto">
          <a:xfrm>
            <a:off x="3967163" y="0"/>
            <a:ext cx="3030537" cy="463550"/>
          </a:xfrm>
          <a:prstGeom prst="rect">
            <a:avLst/>
          </a:prstGeom>
          <a:noFill/>
          <a:ln w="9525">
            <a:noFill/>
            <a:miter lim="800000"/>
            <a:headEnd/>
            <a:tailEnd/>
          </a:ln>
        </p:spPr>
        <p:txBody>
          <a:bodyPr vert="horz" wrap="none" lIns="93026" tIns="46512" rIns="93026" bIns="46512" numCol="1" anchor="ctr" anchorCtr="0" compatLnSpc="1">
            <a:prstTxWarp prst="textNoShape">
              <a:avLst/>
            </a:prstTxWarp>
          </a:bodyPr>
          <a:lstStyle>
            <a:lvl1pPr algn="r" defTabSz="930275">
              <a:defRPr sz="1300">
                <a:latin typeface="Helvetica" pitchFamily="-84" charset="0"/>
                <a:ea typeface="MS PGothic" panose="020B0600070205080204" pitchFamily="34" charset="-128"/>
                <a:cs typeface="+mn-cs"/>
              </a:defRPr>
            </a:lvl1pPr>
          </a:lstStyle>
          <a:p>
            <a:pPr>
              <a:defRPr/>
            </a:pPr>
            <a:endParaRPr lang="en-US"/>
          </a:p>
        </p:txBody>
      </p:sp>
      <p:sp>
        <p:nvSpPr>
          <p:cNvPr id="88068" name="Rectangle 4">
            <a:extLst>
              <a:ext uri="{FF2B5EF4-FFF2-40B4-BE49-F238E27FC236}">
                <a16:creationId xmlns:a16="http://schemas.microsoft.com/office/drawing/2014/main" id="{6AB64F48-6DC1-E146-80DA-C9B32B3DDFC2}"/>
              </a:ext>
            </a:extLst>
          </p:cNvPr>
          <p:cNvSpPr>
            <a:spLocks noGrp="1" noChangeArrowheads="1"/>
          </p:cNvSpPr>
          <p:nvPr>
            <p:ph type="ftr" sz="quarter" idx="2"/>
          </p:nvPr>
        </p:nvSpPr>
        <p:spPr bwMode="auto">
          <a:xfrm>
            <a:off x="0" y="8820150"/>
            <a:ext cx="3030538" cy="463550"/>
          </a:xfrm>
          <a:prstGeom prst="rect">
            <a:avLst/>
          </a:prstGeom>
          <a:noFill/>
          <a:ln w="9525">
            <a:noFill/>
            <a:miter lim="800000"/>
            <a:headEnd/>
            <a:tailEnd/>
          </a:ln>
        </p:spPr>
        <p:txBody>
          <a:bodyPr vert="horz" wrap="none" lIns="93026" tIns="46512" rIns="93026" bIns="46512" numCol="1" anchor="b" anchorCtr="0" compatLnSpc="1">
            <a:prstTxWarp prst="textNoShape">
              <a:avLst/>
            </a:prstTxWarp>
          </a:bodyPr>
          <a:lstStyle>
            <a:lvl1pPr defTabSz="930275">
              <a:defRPr sz="1300">
                <a:latin typeface="Helvetica" pitchFamily="-84" charset="0"/>
                <a:ea typeface="MS PGothic" panose="020B0600070205080204" pitchFamily="34" charset="-128"/>
                <a:cs typeface="+mn-cs"/>
              </a:defRPr>
            </a:lvl1pPr>
          </a:lstStyle>
          <a:p>
            <a:pPr>
              <a:defRPr/>
            </a:pPr>
            <a:endParaRPr lang="en-US"/>
          </a:p>
        </p:txBody>
      </p:sp>
      <p:sp>
        <p:nvSpPr>
          <p:cNvPr id="88069" name="Rectangle 5">
            <a:extLst>
              <a:ext uri="{FF2B5EF4-FFF2-40B4-BE49-F238E27FC236}">
                <a16:creationId xmlns:a16="http://schemas.microsoft.com/office/drawing/2014/main" id="{82A3DC49-5154-8142-BBB2-706DF56B3BCE}"/>
              </a:ext>
            </a:extLst>
          </p:cNvPr>
          <p:cNvSpPr>
            <a:spLocks noGrp="1" noChangeArrowheads="1"/>
          </p:cNvSpPr>
          <p:nvPr>
            <p:ph type="sldNum" sz="quarter" idx="3"/>
          </p:nvPr>
        </p:nvSpPr>
        <p:spPr bwMode="auto">
          <a:xfrm>
            <a:off x="3967163" y="8820150"/>
            <a:ext cx="3030537" cy="463550"/>
          </a:xfrm>
          <a:prstGeom prst="rect">
            <a:avLst/>
          </a:prstGeom>
          <a:noFill/>
          <a:ln w="9525">
            <a:noFill/>
            <a:miter lim="800000"/>
            <a:headEnd/>
            <a:tailEnd/>
          </a:ln>
        </p:spPr>
        <p:txBody>
          <a:bodyPr vert="horz" wrap="none" lIns="93026" tIns="46512" rIns="93026" bIns="46512" numCol="1" anchor="b" anchorCtr="0" compatLnSpc="1">
            <a:prstTxWarp prst="textNoShape">
              <a:avLst/>
            </a:prstTxWarp>
          </a:bodyPr>
          <a:lstStyle>
            <a:lvl1pPr algn="r" defTabSz="930275">
              <a:defRPr sz="1300">
                <a:latin typeface="Helvetica" panose="020B0604020202020204" pitchFamily="34" charset="0"/>
                <a:ea typeface="MS PGothic" panose="020B0600070205080204" pitchFamily="34" charset="-128"/>
                <a:cs typeface="+mn-cs"/>
              </a:defRPr>
            </a:lvl1pPr>
          </a:lstStyle>
          <a:p>
            <a:pPr>
              <a:defRPr/>
            </a:pPr>
            <a:fld id="{6537C550-232E-4104-92E1-7DC2201C2C57}"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2.jpeg>
</file>

<file path=ppt/media/image3.jpeg>
</file>

<file path=ppt/media/image4.tiff>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2145D4FA-ABAC-8A40-9332-D8391104E3A5}"/>
              </a:ext>
            </a:extLst>
          </p:cNvPr>
          <p:cNvSpPr>
            <a:spLocks noGrp="1" noChangeArrowheads="1"/>
          </p:cNvSpPr>
          <p:nvPr>
            <p:ph type="hdr" sz="quarter"/>
          </p:nvPr>
        </p:nvSpPr>
        <p:spPr bwMode="auto">
          <a:xfrm>
            <a:off x="0" y="0"/>
            <a:ext cx="3030538" cy="463550"/>
          </a:xfrm>
          <a:prstGeom prst="rect">
            <a:avLst/>
          </a:prstGeom>
          <a:noFill/>
          <a:ln w="9525">
            <a:noFill/>
            <a:miter lim="800000"/>
            <a:headEnd/>
            <a:tailEnd/>
          </a:ln>
        </p:spPr>
        <p:txBody>
          <a:bodyPr vert="horz" wrap="none" lIns="93026" tIns="46512" rIns="93026" bIns="46512" numCol="1" anchor="ctr" anchorCtr="0" compatLnSpc="1">
            <a:prstTxWarp prst="textNoShape">
              <a:avLst/>
            </a:prstTxWarp>
          </a:bodyPr>
          <a:lstStyle>
            <a:lvl1pPr defTabSz="930275">
              <a:defRPr sz="1300">
                <a:latin typeface="Times New Roman" pitchFamily="18" charset="0"/>
                <a:ea typeface="MS PGothic" panose="020B0600070205080204" pitchFamily="34" charset="-128"/>
                <a:cs typeface="+mn-cs"/>
              </a:defRPr>
            </a:lvl1pPr>
          </a:lstStyle>
          <a:p>
            <a:pPr>
              <a:defRPr/>
            </a:pPr>
            <a:endParaRPr lang="en-US"/>
          </a:p>
        </p:txBody>
      </p:sp>
      <p:sp>
        <p:nvSpPr>
          <p:cNvPr id="6147" name="Rectangle 3">
            <a:extLst>
              <a:ext uri="{FF2B5EF4-FFF2-40B4-BE49-F238E27FC236}">
                <a16:creationId xmlns:a16="http://schemas.microsoft.com/office/drawing/2014/main" id="{F15CADB0-9004-1F4E-9221-D2C8A0FC2E9D}"/>
              </a:ext>
            </a:extLst>
          </p:cNvPr>
          <p:cNvSpPr>
            <a:spLocks noGrp="1" noChangeArrowheads="1"/>
          </p:cNvSpPr>
          <p:nvPr>
            <p:ph type="dt" idx="1"/>
          </p:nvPr>
        </p:nvSpPr>
        <p:spPr bwMode="auto">
          <a:xfrm>
            <a:off x="3967163" y="0"/>
            <a:ext cx="3030537" cy="463550"/>
          </a:xfrm>
          <a:prstGeom prst="rect">
            <a:avLst/>
          </a:prstGeom>
          <a:noFill/>
          <a:ln w="9525">
            <a:noFill/>
            <a:miter lim="800000"/>
            <a:headEnd/>
            <a:tailEnd/>
          </a:ln>
        </p:spPr>
        <p:txBody>
          <a:bodyPr vert="horz" wrap="none" lIns="93026" tIns="46512" rIns="93026" bIns="46512" numCol="1" anchor="ctr" anchorCtr="0" compatLnSpc="1">
            <a:prstTxWarp prst="textNoShape">
              <a:avLst/>
            </a:prstTxWarp>
          </a:bodyPr>
          <a:lstStyle>
            <a:lvl1pPr algn="r" defTabSz="930275">
              <a:defRPr sz="1300">
                <a:latin typeface="Times New Roman" pitchFamily="18" charset="0"/>
                <a:ea typeface="MS PGothic" panose="020B0600070205080204" pitchFamily="34" charset="-128"/>
                <a:cs typeface="+mn-cs"/>
              </a:defRPr>
            </a:lvl1pPr>
          </a:lstStyle>
          <a:p>
            <a:pPr>
              <a:defRPr/>
            </a:pPr>
            <a:endParaRPr lang="en-US"/>
          </a:p>
        </p:txBody>
      </p:sp>
      <p:sp>
        <p:nvSpPr>
          <p:cNvPr id="7172" name="Rectangle 4">
            <a:extLst>
              <a:ext uri="{FF2B5EF4-FFF2-40B4-BE49-F238E27FC236}">
                <a16:creationId xmlns:a16="http://schemas.microsoft.com/office/drawing/2014/main" id="{AD1376B1-49C9-484C-9650-4BDCB6E0CCD7}"/>
              </a:ext>
            </a:extLst>
          </p:cNvPr>
          <p:cNvSpPr>
            <a:spLocks noGrp="1" noRot="1" noChangeAspect="1" noChangeArrowheads="1" noTextEdit="1"/>
          </p:cNvSpPr>
          <p:nvPr>
            <p:ph type="sldImg" idx="2"/>
          </p:nvPr>
        </p:nvSpPr>
        <p:spPr bwMode="auto">
          <a:xfrm>
            <a:off x="1177925" y="696913"/>
            <a:ext cx="4641850" cy="34813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80ECB8E7-E32F-F247-843D-4CB125507609}"/>
              </a:ext>
            </a:extLst>
          </p:cNvPr>
          <p:cNvSpPr>
            <a:spLocks noGrp="1" noChangeArrowheads="1"/>
          </p:cNvSpPr>
          <p:nvPr>
            <p:ph type="body" sz="quarter" idx="3"/>
          </p:nvPr>
        </p:nvSpPr>
        <p:spPr bwMode="auto">
          <a:xfrm>
            <a:off x="931863" y="4410075"/>
            <a:ext cx="5133975" cy="4176713"/>
          </a:xfrm>
          <a:prstGeom prst="rect">
            <a:avLst/>
          </a:prstGeom>
          <a:noFill/>
          <a:ln w="9525">
            <a:noFill/>
            <a:miter lim="800000"/>
            <a:headEnd/>
            <a:tailEnd/>
          </a:ln>
        </p:spPr>
        <p:txBody>
          <a:bodyPr vert="horz" wrap="none" lIns="93026" tIns="46512" rIns="93026" bIns="46512"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48970D8B-30D4-FC42-9C9D-F59E806D4E35}"/>
              </a:ext>
            </a:extLst>
          </p:cNvPr>
          <p:cNvSpPr>
            <a:spLocks noGrp="1" noChangeArrowheads="1"/>
          </p:cNvSpPr>
          <p:nvPr>
            <p:ph type="ftr" sz="quarter" idx="4"/>
          </p:nvPr>
        </p:nvSpPr>
        <p:spPr bwMode="auto">
          <a:xfrm>
            <a:off x="0" y="8820150"/>
            <a:ext cx="3030538" cy="463550"/>
          </a:xfrm>
          <a:prstGeom prst="rect">
            <a:avLst/>
          </a:prstGeom>
          <a:noFill/>
          <a:ln w="9525">
            <a:noFill/>
            <a:miter lim="800000"/>
            <a:headEnd/>
            <a:tailEnd/>
          </a:ln>
        </p:spPr>
        <p:txBody>
          <a:bodyPr vert="horz" wrap="none" lIns="93026" tIns="46512" rIns="93026" bIns="46512" numCol="1" anchor="b" anchorCtr="0" compatLnSpc="1">
            <a:prstTxWarp prst="textNoShape">
              <a:avLst/>
            </a:prstTxWarp>
          </a:bodyPr>
          <a:lstStyle>
            <a:lvl1pPr defTabSz="930275">
              <a:defRPr sz="1300">
                <a:latin typeface="Times New Roman" pitchFamily="18" charset="0"/>
                <a:ea typeface="MS PGothic" panose="020B0600070205080204" pitchFamily="34" charset="-128"/>
                <a:cs typeface="+mn-cs"/>
              </a:defRPr>
            </a:lvl1pPr>
          </a:lstStyle>
          <a:p>
            <a:pPr>
              <a:defRPr/>
            </a:pPr>
            <a:endParaRPr lang="en-US"/>
          </a:p>
        </p:txBody>
      </p:sp>
      <p:sp>
        <p:nvSpPr>
          <p:cNvPr id="6151" name="Rectangle 7">
            <a:extLst>
              <a:ext uri="{FF2B5EF4-FFF2-40B4-BE49-F238E27FC236}">
                <a16:creationId xmlns:a16="http://schemas.microsoft.com/office/drawing/2014/main" id="{29AD8072-3252-164E-88B2-40EF95D8C959}"/>
              </a:ext>
            </a:extLst>
          </p:cNvPr>
          <p:cNvSpPr>
            <a:spLocks noGrp="1" noChangeArrowheads="1"/>
          </p:cNvSpPr>
          <p:nvPr>
            <p:ph type="sldNum" sz="quarter" idx="5"/>
          </p:nvPr>
        </p:nvSpPr>
        <p:spPr bwMode="auto">
          <a:xfrm>
            <a:off x="3967163" y="8820150"/>
            <a:ext cx="3030537" cy="463550"/>
          </a:xfrm>
          <a:prstGeom prst="rect">
            <a:avLst/>
          </a:prstGeom>
          <a:noFill/>
          <a:ln w="9525">
            <a:noFill/>
            <a:miter lim="800000"/>
            <a:headEnd/>
            <a:tailEnd/>
          </a:ln>
        </p:spPr>
        <p:txBody>
          <a:bodyPr vert="horz" wrap="none" lIns="93026" tIns="46512" rIns="93026" bIns="46512" numCol="1" anchor="b" anchorCtr="0" compatLnSpc="1">
            <a:prstTxWarp prst="textNoShape">
              <a:avLst/>
            </a:prstTxWarp>
          </a:bodyPr>
          <a:lstStyle>
            <a:lvl1pPr algn="r" defTabSz="930275">
              <a:defRPr sz="1300">
                <a:latin typeface="Times New Roman" panose="02020603050405020304" pitchFamily="18" charset="0"/>
                <a:ea typeface="MS PGothic" panose="020B0600070205080204" pitchFamily="34" charset="-128"/>
                <a:cs typeface="+mn-cs"/>
              </a:defRPr>
            </a:lvl1pPr>
          </a:lstStyle>
          <a:p>
            <a:pPr>
              <a:defRPr/>
            </a:pPr>
            <a:fld id="{1AE9D8F4-9E19-4B13-84BD-18027366ABCE}"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MS PGothic" panose="020B0600070205080204" pitchFamily="34"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S PGothic" charset="-128"/>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S PGothic" charset="-128"/>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S PGothic" charset="-128"/>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S PGothic" charset="-128"/>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7">
            <a:extLst>
              <a:ext uri="{FF2B5EF4-FFF2-40B4-BE49-F238E27FC236}">
                <a16:creationId xmlns:a16="http://schemas.microsoft.com/office/drawing/2014/main" id="{F621BC15-A96F-4646-AD0A-2A71ABD79E7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62F7097-9FDD-468F-929D-59E8C3E38F6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10242" name="Rectangle 2">
            <a:extLst>
              <a:ext uri="{FF2B5EF4-FFF2-40B4-BE49-F238E27FC236}">
                <a16:creationId xmlns:a16="http://schemas.microsoft.com/office/drawing/2014/main" id="{29E91C94-ED80-49E6-ACE6-645EA4D1BD35}"/>
              </a:ext>
            </a:extLst>
          </p:cNvPr>
          <p:cNvSpPr>
            <a:spLocks noGrp="1" noRot="1" noChangeAspect="1" noChangeArrowheads="1" noTextEdit="1"/>
          </p:cNvSpPr>
          <p:nvPr>
            <p:ph type="sldImg"/>
          </p:nvPr>
        </p:nvSpPr>
        <p:spPr>
          <a:ln/>
        </p:spPr>
      </p:sp>
      <p:sp>
        <p:nvSpPr>
          <p:cNvPr id="10243" name="Rectangle 3">
            <a:extLst>
              <a:ext uri="{FF2B5EF4-FFF2-40B4-BE49-F238E27FC236}">
                <a16:creationId xmlns:a16="http://schemas.microsoft.com/office/drawing/2014/main" id="{6A18C3DC-1E0E-4A6D-9CAB-00C59E4C8D1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id="{E76772F0-8F92-4C72-B827-15557E2893D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86526CD-A4D7-45BA-809E-95B002A65FEC}" type="slidenum">
              <a:rPr lang="en-US" altLang="en-US" smtClean="0">
                <a:latin typeface="Times New Roman" panose="02020603050405020304" pitchFamily="18" charset="0"/>
              </a:rPr>
              <a:pPr/>
              <a:t>11</a:t>
            </a:fld>
            <a:endParaRPr lang="en-US" altLang="en-US">
              <a:latin typeface="Times New Roman" panose="02020603050405020304" pitchFamily="18" charset="0"/>
            </a:endParaRPr>
          </a:p>
        </p:txBody>
      </p:sp>
      <p:sp>
        <p:nvSpPr>
          <p:cNvPr id="27650" name="Rectangle 2">
            <a:extLst>
              <a:ext uri="{FF2B5EF4-FFF2-40B4-BE49-F238E27FC236}">
                <a16:creationId xmlns:a16="http://schemas.microsoft.com/office/drawing/2014/main" id="{BEAD4BC8-187E-4C27-A791-8597DCA86EE3}"/>
              </a:ext>
            </a:extLst>
          </p:cNvPr>
          <p:cNvSpPr>
            <a:spLocks noGrp="1" noRot="1" noChangeAspect="1" noChangeArrowheads="1" noTextEdit="1"/>
          </p:cNvSpPr>
          <p:nvPr>
            <p:ph type="sldImg"/>
          </p:nvPr>
        </p:nvSpPr>
        <p:spPr>
          <a:ln/>
        </p:spPr>
      </p:sp>
      <p:sp>
        <p:nvSpPr>
          <p:cNvPr id="27651" name="Rectangle 3">
            <a:extLst>
              <a:ext uri="{FF2B5EF4-FFF2-40B4-BE49-F238E27FC236}">
                <a16:creationId xmlns:a16="http://schemas.microsoft.com/office/drawing/2014/main" id="{A4B16E96-3F15-4B71-8955-41E193C910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id="{3337F176-6009-4D87-B8B0-B91EDAF494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0BC9558-FD0A-402D-95A7-28150BC2C340}" type="slidenum">
              <a:rPr lang="en-US" altLang="en-US" smtClean="0">
                <a:latin typeface="Times New Roman" panose="02020603050405020304" pitchFamily="18" charset="0"/>
              </a:rPr>
              <a:pPr/>
              <a:t>12</a:t>
            </a:fld>
            <a:endParaRPr lang="en-US" altLang="en-US">
              <a:latin typeface="Times New Roman" panose="02020603050405020304" pitchFamily="18" charset="0"/>
            </a:endParaRPr>
          </a:p>
        </p:txBody>
      </p:sp>
      <p:sp>
        <p:nvSpPr>
          <p:cNvPr id="29698" name="Rectangle 2">
            <a:extLst>
              <a:ext uri="{FF2B5EF4-FFF2-40B4-BE49-F238E27FC236}">
                <a16:creationId xmlns:a16="http://schemas.microsoft.com/office/drawing/2014/main" id="{2781F28A-2814-4310-B5F6-28985E327564}"/>
              </a:ext>
            </a:extLst>
          </p:cNvPr>
          <p:cNvSpPr>
            <a:spLocks noGrp="1" noRot="1" noChangeAspect="1" noChangeArrowheads="1" noTextEdit="1"/>
          </p:cNvSpPr>
          <p:nvPr>
            <p:ph type="sldImg"/>
          </p:nvPr>
        </p:nvSpPr>
        <p:spPr>
          <a:ln/>
        </p:spPr>
      </p:sp>
      <p:sp>
        <p:nvSpPr>
          <p:cNvPr id="29699" name="Rectangle 3">
            <a:extLst>
              <a:ext uri="{FF2B5EF4-FFF2-40B4-BE49-F238E27FC236}">
                <a16:creationId xmlns:a16="http://schemas.microsoft.com/office/drawing/2014/main" id="{B83BD7CB-7F95-4AD7-88BA-A941F3A08B2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a:extLst>
              <a:ext uri="{FF2B5EF4-FFF2-40B4-BE49-F238E27FC236}">
                <a16:creationId xmlns:a16="http://schemas.microsoft.com/office/drawing/2014/main" id="{9F0773FC-BDB5-4227-8826-180EDD0F539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CA8D9ED-6E90-455C-A8E2-A2E60BFD0CE7}" type="slidenum">
              <a:rPr lang="en-US" altLang="en-US" smtClean="0">
                <a:latin typeface="Times New Roman" panose="02020603050405020304" pitchFamily="18" charset="0"/>
              </a:rPr>
              <a:pPr/>
              <a:t>13</a:t>
            </a:fld>
            <a:endParaRPr lang="en-US" altLang="en-US">
              <a:latin typeface="Times New Roman" panose="02020603050405020304" pitchFamily="18" charset="0"/>
            </a:endParaRPr>
          </a:p>
        </p:txBody>
      </p:sp>
      <p:sp>
        <p:nvSpPr>
          <p:cNvPr id="31746" name="Rectangle 2">
            <a:extLst>
              <a:ext uri="{FF2B5EF4-FFF2-40B4-BE49-F238E27FC236}">
                <a16:creationId xmlns:a16="http://schemas.microsoft.com/office/drawing/2014/main" id="{BBB05E22-7EDF-4BD1-856C-D4456EA5529D}"/>
              </a:ext>
            </a:extLst>
          </p:cNvPr>
          <p:cNvSpPr>
            <a:spLocks noGrp="1" noRot="1" noChangeAspect="1" noChangeArrowheads="1" noTextEdit="1"/>
          </p:cNvSpPr>
          <p:nvPr>
            <p:ph type="sldImg"/>
          </p:nvPr>
        </p:nvSpPr>
        <p:spPr>
          <a:ln/>
        </p:spPr>
      </p:sp>
      <p:sp>
        <p:nvSpPr>
          <p:cNvPr id="31747" name="Rectangle 3">
            <a:extLst>
              <a:ext uri="{FF2B5EF4-FFF2-40B4-BE49-F238E27FC236}">
                <a16:creationId xmlns:a16="http://schemas.microsoft.com/office/drawing/2014/main" id="{6EA62AA1-8F68-4D72-B3ED-FC921533E78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id="{6F10C170-6DDF-44A8-B9EB-E4D557E1A0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2D0989D-E2B2-480E-95EE-157E17627C25}" type="slidenum">
              <a:rPr lang="en-US" altLang="en-US" sz="1200" smtClean="0">
                <a:solidFill>
                  <a:srgbClr val="000000"/>
                </a:solidFill>
                <a:latin typeface="Times New Roman" panose="02020603050405020304" pitchFamily="18" charset="0"/>
              </a:rPr>
              <a:pPr/>
              <a:t>14</a:t>
            </a:fld>
            <a:endParaRPr lang="en-US" altLang="en-US" sz="1200">
              <a:solidFill>
                <a:srgbClr val="000000"/>
              </a:solidFill>
              <a:latin typeface="Times New Roman" panose="02020603050405020304" pitchFamily="18" charset="0"/>
            </a:endParaRPr>
          </a:p>
        </p:txBody>
      </p:sp>
      <p:sp>
        <p:nvSpPr>
          <p:cNvPr id="33794" name="Rectangle 2">
            <a:extLst>
              <a:ext uri="{FF2B5EF4-FFF2-40B4-BE49-F238E27FC236}">
                <a16:creationId xmlns:a16="http://schemas.microsoft.com/office/drawing/2014/main" id="{480F6545-EFAD-4829-A82E-2F0F4358208D}"/>
              </a:ext>
            </a:extLst>
          </p:cNvPr>
          <p:cNvSpPr>
            <a:spLocks noGrp="1" noRot="1" noChangeAspect="1" noChangeArrowheads="1" noTextEdit="1"/>
          </p:cNvSpPr>
          <p:nvPr>
            <p:ph type="sldImg"/>
          </p:nvPr>
        </p:nvSpPr>
        <p:spPr>
          <a:ln/>
        </p:spPr>
      </p:sp>
      <p:sp>
        <p:nvSpPr>
          <p:cNvPr id="33795" name="Rectangle 3">
            <a:extLst>
              <a:ext uri="{FF2B5EF4-FFF2-40B4-BE49-F238E27FC236}">
                <a16:creationId xmlns:a16="http://schemas.microsoft.com/office/drawing/2014/main" id="{782F024B-C451-4406-A8A0-7A1547205BF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544EFC22-6E2B-401F-9053-C1D3430F78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4130116-6E4E-4697-8057-B141A473D5D9}" type="slidenum">
              <a:rPr lang="en-US" altLang="en-US" smtClean="0">
                <a:latin typeface="Times New Roman" panose="02020603050405020304" pitchFamily="18" charset="0"/>
              </a:rPr>
              <a:pPr/>
              <a:t>15</a:t>
            </a:fld>
            <a:endParaRPr lang="en-US" altLang="en-US">
              <a:latin typeface="Times New Roman" panose="02020603050405020304" pitchFamily="18" charset="0"/>
            </a:endParaRPr>
          </a:p>
        </p:txBody>
      </p:sp>
      <p:sp>
        <p:nvSpPr>
          <p:cNvPr id="37890" name="Rectangle 2">
            <a:extLst>
              <a:ext uri="{FF2B5EF4-FFF2-40B4-BE49-F238E27FC236}">
                <a16:creationId xmlns:a16="http://schemas.microsoft.com/office/drawing/2014/main" id="{B78FC4D8-5EA7-447F-8FBF-BC5961A9DEFA}"/>
              </a:ext>
            </a:extLst>
          </p:cNvPr>
          <p:cNvSpPr>
            <a:spLocks noGrp="1" noRot="1" noChangeAspect="1" noChangeArrowheads="1" noTextEdit="1"/>
          </p:cNvSpPr>
          <p:nvPr>
            <p:ph type="sldImg"/>
          </p:nvPr>
        </p:nvSpPr>
        <p:spPr>
          <a:ln/>
        </p:spPr>
      </p:sp>
      <p:sp>
        <p:nvSpPr>
          <p:cNvPr id="37891" name="Rectangle 3">
            <a:extLst>
              <a:ext uri="{FF2B5EF4-FFF2-40B4-BE49-F238E27FC236}">
                <a16:creationId xmlns:a16="http://schemas.microsoft.com/office/drawing/2014/main" id="{D901DD7D-866C-43A0-9095-0A13A9424F1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71A7D335-1750-42B3-AC04-D097B9065B3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9243CA7-85E5-48BF-8486-26E72608995B}" type="slidenum">
              <a:rPr lang="en-US" altLang="en-US" smtClean="0">
                <a:latin typeface="Times New Roman" panose="02020603050405020304" pitchFamily="18" charset="0"/>
              </a:rPr>
              <a:pPr/>
              <a:t>16</a:t>
            </a:fld>
            <a:endParaRPr lang="en-US" altLang="en-US">
              <a:latin typeface="Times New Roman" panose="02020603050405020304" pitchFamily="18" charset="0"/>
            </a:endParaRPr>
          </a:p>
        </p:txBody>
      </p:sp>
      <p:sp>
        <p:nvSpPr>
          <p:cNvPr id="39938" name="Rectangle 2">
            <a:extLst>
              <a:ext uri="{FF2B5EF4-FFF2-40B4-BE49-F238E27FC236}">
                <a16:creationId xmlns:a16="http://schemas.microsoft.com/office/drawing/2014/main" id="{02FCD53D-A20C-478F-AD67-73CCB0C2A8D6}"/>
              </a:ext>
            </a:extLst>
          </p:cNvPr>
          <p:cNvSpPr>
            <a:spLocks noGrp="1" noRot="1" noChangeAspect="1" noChangeArrowheads="1" noTextEdit="1"/>
          </p:cNvSpPr>
          <p:nvPr>
            <p:ph type="sldImg"/>
          </p:nvPr>
        </p:nvSpPr>
        <p:spPr>
          <a:ln/>
        </p:spPr>
      </p:sp>
      <p:sp>
        <p:nvSpPr>
          <p:cNvPr id="39939" name="Rectangle 3">
            <a:extLst>
              <a:ext uri="{FF2B5EF4-FFF2-40B4-BE49-F238E27FC236}">
                <a16:creationId xmlns:a16="http://schemas.microsoft.com/office/drawing/2014/main" id="{40544955-8D9D-4B1A-9300-AA2E63C7CD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a:extLst>
              <a:ext uri="{FF2B5EF4-FFF2-40B4-BE49-F238E27FC236}">
                <a16:creationId xmlns:a16="http://schemas.microsoft.com/office/drawing/2014/main" id="{BCCD2A3C-628C-4EC0-A06E-3C82426C43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7429A0D-C429-44AD-8354-0A26CFEA9D7D}" type="slidenum">
              <a:rPr lang="en-US" altLang="en-US" smtClean="0">
                <a:latin typeface="Times New Roman" panose="02020603050405020304" pitchFamily="18" charset="0"/>
              </a:rPr>
              <a:pPr/>
              <a:t>18</a:t>
            </a:fld>
            <a:endParaRPr lang="en-US" altLang="en-US">
              <a:latin typeface="Times New Roman" panose="02020603050405020304" pitchFamily="18" charset="0"/>
            </a:endParaRPr>
          </a:p>
        </p:txBody>
      </p:sp>
      <p:sp>
        <p:nvSpPr>
          <p:cNvPr id="43010" name="Rectangle 2">
            <a:extLst>
              <a:ext uri="{FF2B5EF4-FFF2-40B4-BE49-F238E27FC236}">
                <a16:creationId xmlns:a16="http://schemas.microsoft.com/office/drawing/2014/main" id="{87C0FA0B-144A-4C87-AE13-90A0057DA8D3}"/>
              </a:ext>
            </a:extLst>
          </p:cNvPr>
          <p:cNvSpPr>
            <a:spLocks noGrp="1" noRot="1" noChangeAspect="1" noChangeArrowheads="1" noTextEdit="1"/>
          </p:cNvSpPr>
          <p:nvPr>
            <p:ph type="sldImg"/>
          </p:nvPr>
        </p:nvSpPr>
        <p:spPr>
          <a:ln/>
        </p:spPr>
      </p:sp>
      <p:sp>
        <p:nvSpPr>
          <p:cNvPr id="43011" name="Rectangle 3">
            <a:extLst>
              <a:ext uri="{FF2B5EF4-FFF2-40B4-BE49-F238E27FC236}">
                <a16:creationId xmlns:a16="http://schemas.microsoft.com/office/drawing/2014/main" id="{A6F3D0A1-CF34-4FA8-B5DD-1BDC107F1C9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CB5F8ECD-6F55-4B75-AB03-46B78B55B5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4ADD1FA-DC34-4138-8458-69979E2A676E}" type="slidenum">
              <a:rPr lang="en-US" altLang="en-US" smtClean="0">
                <a:latin typeface="Times New Roman" panose="02020603050405020304" pitchFamily="18" charset="0"/>
              </a:rPr>
              <a:pPr/>
              <a:t>19</a:t>
            </a:fld>
            <a:endParaRPr lang="en-US" altLang="en-US">
              <a:latin typeface="Times New Roman" panose="02020603050405020304" pitchFamily="18" charset="0"/>
            </a:endParaRPr>
          </a:p>
        </p:txBody>
      </p:sp>
      <p:sp>
        <p:nvSpPr>
          <p:cNvPr id="45058" name="Rectangle 2">
            <a:extLst>
              <a:ext uri="{FF2B5EF4-FFF2-40B4-BE49-F238E27FC236}">
                <a16:creationId xmlns:a16="http://schemas.microsoft.com/office/drawing/2014/main" id="{A7096E99-6CBF-4506-8A1B-F14B422066E0}"/>
              </a:ext>
            </a:extLst>
          </p:cNvPr>
          <p:cNvSpPr>
            <a:spLocks noGrp="1" noRot="1" noChangeAspect="1" noChangeArrowheads="1" noTextEdit="1"/>
          </p:cNvSpPr>
          <p:nvPr>
            <p:ph type="sldImg"/>
          </p:nvPr>
        </p:nvSpPr>
        <p:spPr>
          <a:ln/>
        </p:spPr>
      </p:sp>
      <p:sp>
        <p:nvSpPr>
          <p:cNvPr id="45059" name="Rectangle 3">
            <a:extLst>
              <a:ext uri="{FF2B5EF4-FFF2-40B4-BE49-F238E27FC236}">
                <a16:creationId xmlns:a16="http://schemas.microsoft.com/office/drawing/2014/main" id="{9AB6894F-0BF9-44C3-A724-9954F23D01F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641F9C1A-85A3-4C14-9D53-747ABCD9DEA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5005B8B-B72A-4243-BD8E-43F15BE32E24}" type="slidenum">
              <a:rPr lang="en-US" altLang="en-US" smtClean="0">
                <a:latin typeface="Times New Roman" panose="02020603050405020304" pitchFamily="18" charset="0"/>
              </a:rPr>
              <a:pPr/>
              <a:t>20</a:t>
            </a:fld>
            <a:endParaRPr lang="en-US" altLang="en-US">
              <a:latin typeface="Times New Roman" panose="02020603050405020304" pitchFamily="18" charset="0"/>
            </a:endParaRPr>
          </a:p>
        </p:txBody>
      </p:sp>
      <p:sp>
        <p:nvSpPr>
          <p:cNvPr id="47106" name="Rectangle 2">
            <a:extLst>
              <a:ext uri="{FF2B5EF4-FFF2-40B4-BE49-F238E27FC236}">
                <a16:creationId xmlns:a16="http://schemas.microsoft.com/office/drawing/2014/main" id="{B379C2DF-5CDE-4D4C-8E6E-66A1C7720E9B}"/>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D645DC65-65E7-42D8-A752-BD06745500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a:extLst>
              <a:ext uri="{FF2B5EF4-FFF2-40B4-BE49-F238E27FC236}">
                <a16:creationId xmlns:a16="http://schemas.microsoft.com/office/drawing/2014/main" id="{305BD54F-10B2-465E-9215-63AF6C7272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F90F58-817B-4D3F-AED4-3F5FC8FD8ECD}" type="slidenum">
              <a:rPr lang="en-US" altLang="en-US" smtClean="0">
                <a:latin typeface="Times New Roman" panose="02020603050405020304" pitchFamily="18" charset="0"/>
              </a:rPr>
              <a:pPr/>
              <a:t>21</a:t>
            </a:fld>
            <a:endParaRPr lang="en-US" altLang="en-US">
              <a:latin typeface="Times New Roman" panose="02020603050405020304" pitchFamily="18" charset="0"/>
            </a:endParaRPr>
          </a:p>
        </p:txBody>
      </p:sp>
      <p:sp>
        <p:nvSpPr>
          <p:cNvPr id="49154" name="Rectangle 2">
            <a:extLst>
              <a:ext uri="{FF2B5EF4-FFF2-40B4-BE49-F238E27FC236}">
                <a16:creationId xmlns:a16="http://schemas.microsoft.com/office/drawing/2014/main" id="{60F68CBC-DBA0-44A7-8A1A-6290FC7AD924}"/>
              </a:ext>
            </a:extLst>
          </p:cNvPr>
          <p:cNvSpPr>
            <a:spLocks noGrp="1" noRot="1" noChangeAspect="1" noChangeArrowheads="1" noTextEdit="1"/>
          </p:cNvSpPr>
          <p:nvPr>
            <p:ph type="sldImg"/>
          </p:nvPr>
        </p:nvSpPr>
        <p:spPr>
          <a:ln/>
        </p:spPr>
      </p:sp>
      <p:sp>
        <p:nvSpPr>
          <p:cNvPr id="49155" name="Rectangle 3">
            <a:extLst>
              <a:ext uri="{FF2B5EF4-FFF2-40B4-BE49-F238E27FC236}">
                <a16:creationId xmlns:a16="http://schemas.microsoft.com/office/drawing/2014/main" id="{2B813981-E179-4611-B47F-517D092B32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7">
            <a:extLst>
              <a:ext uri="{FF2B5EF4-FFF2-40B4-BE49-F238E27FC236}">
                <a16:creationId xmlns:a16="http://schemas.microsoft.com/office/drawing/2014/main" id="{D0E93C06-427A-4FFF-B630-8B66A925C6B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BE97113-14BF-448E-9654-42A6AFE73BDB}" type="slidenum">
              <a:rPr lang="en-US" altLang="en-US" smtClean="0">
                <a:latin typeface="Times New Roman" panose="02020603050405020304" pitchFamily="18" charset="0"/>
              </a:rPr>
              <a:pPr/>
              <a:t>2</a:t>
            </a:fld>
            <a:endParaRPr lang="en-US" altLang="en-US">
              <a:latin typeface="Times New Roman" panose="02020603050405020304" pitchFamily="18" charset="0"/>
            </a:endParaRPr>
          </a:p>
        </p:txBody>
      </p:sp>
      <p:sp>
        <p:nvSpPr>
          <p:cNvPr id="12290" name="Rectangle 2">
            <a:extLst>
              <a:ext uri="{FF2B5EF4-FFF2-40B4-BE49-F238E27FC236}">
                <a16:creationId xmlns:a16="http://schemas.microsoft.com/office/drawing/2014/main" id="{A548454A-EDF9-4461-AB3C-14457493E67C}"/>
              </a:ext>
            </a:extLst>
          </p:cNvPr>
          <p:cNvSpPr>
            <a:spLocks noGrp="1" noRot="1" noChangeAspect="1" noChangeArrowheads="1" noTextEdit="1"/>
          </p:cNvSpPr>
          <p:nvPr>
            <p:ph type="sldImg"/>
          </p:nvPr>
        </p:nvSpPr>
        <p:spPr>
          <a:ln/>
        </p:spPr>
      </p:sp>
      <p:sp>
        <p:nvSpPr>
          <p:cNvPr id="12291" name="Rectangle 3">
            <a:extLst>
              <a:ext uri="{FF2B5EF4-FFF2-40B4-BE49-F238E27FC236}">
                <a16:creationId xmlns:a16="http://schemas.microsoft.com/office/drawing/2014/main" id="{7C855289-20AD-43A8-9F10-6EEC7F4E5AF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a:extLst>
              <a:ext uri="{FF2B5EF4-FFF2-40B4-BE49-F238E27FC236}">
                <a16:creationId xmlns:a16="http://schemas.microsoft.com/office/drawing/2014/main" id="{9862922E-367A-4DAB-B25F-96065BA4E17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D86878A-EF41-49B5-B448-CEA19915E6C3}" type="slidenum">
              <a:rPr lang="en-US" altLang="en-US" smtClean="0">
                <a:latin typeface="Times New Roman" panose="02020603050405020304" pitchFamily="18" charset="0"/>
              </a:rPr>
              <a:pPr/>
              <a:t>22</a:t>
            </a:fld>
            <a:endParaRPr lang="en-US" altLang="en-US">
              <a:latin typeface="Times New Roman" panose="02020603050405020304" pitchFamily="18" charset="0"/>
            </a:endParaRPr>
          </a:p>
        </p:txBody>
      </p:sp>
      <p:sp>
        <p:nvSpPr>
          <p:cNvPr id="51202" name="Rectangle 2">
            <a:extLst>
              <a:ext uri="{FF2B5EF4-FFF2-40B4-BE49-F238E27FC236}">
                <a16:creationId xmlns:a16="http://schemas.microsoft.com/office/drawing/2014/main" id="{0EBB1D94-FE87-4354-BDAD-9A51AAF05DD8}"/>
              </a:ext>
            </a:extLst>
          </p:cNvPr>
          <p:cNvSpPr>
            <a:spLocks noGrp="1" noRot="1" noChangeAspect="1" noChangeArrowheads="1" noTextEdit="1"/>
          </p:cNvSpPr>
          <p:nvPr>
            <p:ph type="sldImg"/>
          </p:nvPr>
        </p:nvSpPr>
        <p:spPr>
          <a:ln/>
        </p:spPr>
      </p:sp>
      <p:sp>
        <p:nvSpPr>
          <p:cNvPr id="51203" name="Rectangle 3">
            <a:extLst>
              <a:ext uri="{FF2B5EF4-FFF2-40B4-BE49-F238E27FC236}">
                <a16:creationId xmlns:a16="http://schemas.microsoft.com/office/drawing/2014/main" id="{8AF1C43B-52AB-4E09-9A6B-CC3D2325701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a:extLst>
              <a:ext uri="{FF2B5EF4-FFF2-40B4-BE49-F238E27FC236}">
                <a16:creationId xmlns:a16="http://schemas.microsoft.com/office/drawing/2014/main" id="{48A02EC3-72C5-464B-9EA1-292AA175B3F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D4189EF-3645-497A-92A0-35483A192F1F}" type="slidenum">
              <a:rPr lang="en-US" altLang="en-US" smtClean="0">
                <a:latin typeface="Times New Roman" panose="02020603050405020304" pitchFamily="18" charset="0"/>
              </a:rPr>
              <a:pPr/>
              <a:t>23</a:t>
            </a:fld>
            <a:endParaRPr lang="en-US" altLang="en-US">
              <a:latin typeface="Times New Roman" panose="02020603050405020304" pitchFamily="18" charset="0"/>
            </a:endParaRPr>
          </a:p>
        </p:txBody>
      </p:sp>
      <p:sp>
        <p:nvSpPr>
          <p:cNvPr id="53250" name="Rectangle 2">
            <a:extLst>
              <a:ext uri="{FF2B5EF4-FFF2-40B4-BE49-F238E27FC236}">
                <a16:creationId xmlns:a16="http://schemas.microsoft.com/office/drawing/2014/main" id="{06E7FC7F-904A-4191-A3DB-CD6233D2217D}"/>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C70281CA-5F34-45E1-BD4E-1C99249E8DB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42869616-11D4-4FF1-991D-5D9610B524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276BDBC-F42C-4D2C-A951-A2C723B3436C}" type="slidenum">
              <a:rPr lang="en-US" altLang="en-US" smtClean="0">
                <a:latin typeface="Times New Roman" panose="02020603050405020304" pitchFamily="18" charset="0"/>
              </a:rPr>
              <a:pPr/>
              <a:t>24</a:t>
            </a:fld>
            <a:endParaRPr lang="en-US" altLang="en-US">
              <a:latin typeface="Times New Roman" panose="02020603050405020304" pitchFamily="18" charset="0"/>
            </a:endParaRPr>
          </a:p>
        </p:txBody>
      </p:sp>
      <p:sp>
        <p:nvSpPr>
          <p:cNvPr id="55298" name="Rectangle 2">
            <a:extLst>
              <a:ext uri="{FF2B5EF4-FFF2-40B4-BE49-F238E27FC236}">
                <a16:creationId xmlns:a16="http://schemas.microsoft.com/office/drawing/2014/main" id="{7E932763-D3D5-4E41-921A-AE72CFACED03}"/>
              </a:ext>
            </a:extLst>
          </p:cNvPr>
          <p:cNvSpPr>
            <a:spLocks noGrp="1" noRot="1" noChangeAspect="1" noChangeArrowheads="1" noTextEdit="1"/>
          </p:cNvSpPr>
          <p:nvPr>
            <p:ph type="sldImg"/>
          </p:nvPr>
        </p:nvSpPr>
        <p:spPr>
          <a:ln/>
        </p:spPr>
      </p:sp>
      <p:sp>
        <p:nvSpPr>
          <p:cNvPr id="55299" name="Rectangle 3">
            <a:extLst>
              <a:ext uri="{FF2B5EF4-FFF2-40B4-BE49-F238E27FC236}">
                <a16:creationId xmlns:a16="http://schemas.microsoft.com/office/drawing/2014/main" id="{DA68B460-4CF3-4D33-B1E3-981C9003CCF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82052F27-7FCF-4D78-A9FB-C2677A73DDF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DAEDE1-30AE-487C-8E9A-B59DB37EA0FE}" type="slidenum">
              <a:rPr lang="en-US" altLang="en-US" smtClean="0">
                <a:latin typeface="Times New Roman" panose="02020603050405020304" pitchFamily="18" charset="0"/>
              </a:rPr>
              <a:pPr/>
              <a:t>25</a:t>
            </a:fld>
            <a:endParaRPr lang="en-US" altLang="en-US">
              <a:latin typeface="Times New Roman" panose="02020603050405020304" pitchFamily="18" charset="0"/>
            </a:endParaRPr>
          </a:p>
        </p:txBody>
      </p:sp>
      <p:sp>
        <p:nvSpPr>
          <p:cNvPr id="57346" name="Rectangle 2">
            <a:extLst>
              <a:ext uri="{FF2B5EF4-FFF2-40B4-BE49-F238E27FC236}">
                <a16:creationId xmlns:a16="http://schemas.microsoft.com/office/drawing/2014/main" id="{B92BFCD5-C653-4E27-B715-64D7D8029A85}"/>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id="{61E81F14-CEB2-427C-9C00-4E9C4D649F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2E63A5BB-C422-4284-829B-54B5E8E842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F48AEC3-65BB-4124-9B4C-7D33809BAA2F}" type="slidenum">
              <a:rPr lang="en-US" altLang="en-US" smtClean="0">
                <a:latin typeface="Times New Roman" panose="02020603050405020304" pitchFamily="18" charset="0"/>
              </a:rPr>
              <a:pPr/>
              <a:t>26</a:t>
            </a:fld>
            <a:endParaRPr lang="en-US" altLang="en-US">
              <a:latin typeface="Times New Roman" panose="02020603050405020304" pitchFamily="18" charset="0"/>
            </a:endParaRPr>
          </a:p>
        </p:txBody>
      </p:sp>
      <p:sp>
        <p:nvSpPr>
          <p:cNvPr id="59394" name="Rectangle 2">
            <a:extLst>
              <a:ext uri="{FF2B5EF4-FFF2-40B4-BE49-F238E27FC236}">
                <a16:creationId xmlns:a16="http://schemas.microsoft.com/office/drawing/2014/main" id="{8AFCC6A2-1F37-447C-B759-EFD79115AAEA}"/>
              </a:ext>
            </a:extLst>
          </p:cNvPr>
          <p:cNvSpPr>
            <a:spLocks noGrp="1" noRot="1" noChangeAspect="1" noChangeArrowheads="1" noTextEdit="1"/>
          </p:cNvSpPr>
          <p:nvPr>
            <p:ph type="sldImg"/>
          </p:nvPr>
        </p:nvSpPr>
        <p:spPr>
          <a:ln/>
        </p:spPr>
      </p:sp>
      <p:sp>
        <p:nvSpPr>
          <p:cNvPr id="59395" name="Rectangle 3">
            <a:extLst>
              <a:ext uri="{FF2B5EF4-FFF2-40B4-BE49-F238E27FC236}">
                <a16:creationId xmlns:a16="http://schemas.microsoft.com/office/drawing/2014/main" id="{1D96B998-F571-41B8-A1F2-9E479F37DF4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967BF2A9-04A0-4FB1-B59B-E92252DBE2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83E12DC-F406-468A-9350-926AA3C153B8}" type="slidenum">
              <a:rPr lang="en-US" altLang="en-US" smtClean="0">
                <a:latin typeface="Times New Roman" panose="02020603050405020304" pitchFamily="18" charset="0"/>
              </a:rPr>
              <a:pPr/>
              <a:t>27</a:t>
            </a:fld>
            <a:endParaRPr lang="en-US" altLang="en-US">
              <a:latin typeface="Times New Roman" panose="02020603050405020304" pitchFamily="18" charset="0"/>
            </a:endParaRPr>
          </a:p>
        </p:txBody>
      </p:sp>
      <p:sp>
        <p:nvSpPr>
          <p:cNvPr id="61442" name="Rectangle 2">
            <a:extLst>
              <a:ext uri="{FF2B5EF4-FFF2-40B4-BE49-F238E27FC236}">
                <a16:creationId xmlns:a16="http://schemas.microsoft.com/office/drawing/2014/main" id="{9DBBD892-7A0C-41A4-9C66-08CDE1DE8CF9}"/>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id="{3FA30927-65A8-447A-AC22-3EBA376FFA3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a:extLst>
              <a:ext uri="{FF2B5EF4-FFF2-40B4-BE49-F238E27FC236}">
                <a16:creationId xmlns:a16="http://schemas.microsoft.com/office/drawing/2014/main" id="{F3A2F27D-776E-4596-A658-DE61FD04C4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7D29DA6-E7BF-4AA3-93F7-B8EA989EC9A6}" type="slidenum">
              <a:rPr lang="en-US" altLang="en-US" smtClean="0">
                <a:latin typeface="Times New Roman" panose="02020603050405020304" pitchFamily="18" charset="0"/>
              </a:rPr>
              <a:pPr/>
              <a:t>28</a:t>
            </a:fld>
            <a:endParaRPr lang="en-US" altLang="en-US">
              <a:latin typeface="Times New Roman" panose="02020603050405020304" pitchFamily="18" charset="0"/>
            </a:endParaRPr>
          </a:p>
        </p:txBody>
      </p:sp>
      <p:sp>
        <p:nvSpPr>
          <p:cNvPr id="63490" name="Rectangle 2">
            <a:extLst>
              <a:ext uri="{FF2B5EF4-FFF2-40B4-BE49-F238E27FC236}">
                <a16:creationId xmlns:a16="http://schemas.microsoft.com/office/drawing/2014/main" id="{810E4406-D0BC-40A9-83B7-71EF209F1047}"/>
              </a:ext>
            </a:extLst>
          </p:cNvPr>
          <p:cNvSpPr>
            <a:spLocks noGrp="1" noRot="1" noChangeAspect="1" noChangeArrowheads="1" noTextEdit="1"/>
          </p:cNvSpPr>
          <p:nvPr>
            <p:ph type="sldImg"/>
          </p:nvPr>
        </p:nvSpPr>
        <p:spPr>
          <a:ln/>
        </p:spPr>
      </p:sp>
      <p:sp>
        <p:nvSpPr>
          <p:cNvPr id="63491" name="Rectangle 3">
            <a:extLst>
              <a:ext uri="{FF2B5EF4-FFF2-40B4-BE49-F238E27FC236}">
                <a16:creationId xmlns:a16="http://schemas.microsoft.com/office/drawing/2014/main" id="{9FD782AC-BC02-4E3C-A7C4-E0AD6CC1808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id="{CCCE0BE9-F10A-4932-BCB9-4ED8A2BB54D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1A6F0-454A-485C-B1B1-7FAAC82CB09C}" type="slidenum">
              <a:rPr lang="en-US" altLang="en-US" smtClean="0">
                <a:latin typeface="Times New Roman" panose="02020603050405020304" pitchFamily="18" charset="0"/>
              </a:rPr>
              <a:pPr/>
              <a:t>29</a:t>
            </a:fld>
            <a:endParaRPr lang="en-US" altLang="en-US">
              <a:latin typeface="Times New Roman" panose="02020603050405020304" pitchFamily="18" charset="0"/>
            </a:endParaRPr>
          </a:p>
        </p:txBody>
      </p:sp>
      <p:sp>
        <p:nvSpPr>
          <p:cNvPr id="65538" name="Rectangle 2">
            <a:extLst>
              <a:ext uri="{FF2B5EF4-FFF2-40B4-BE49-F238E27FC236}">
                <a16:creationId xmlns:a16="http://schemas.microsoft.com/office/drawing/2014/main" id="{ADC2EE8B-69EC-4B73-8314-B55B8285CDCD}"/>
              </a:ext>
            </a:extLst>
          </p:cNvPr>
          <p:cNvSpPr>
            <a:spLocks noGrp="1" noRot="1" noChangeAspect="1" noChangeArrowheads="1" noTextEdit="1"/>
          </p:cNvSpPr>
          <p:nvPr>
            <p:ph type="sldImg"/>
          </p:nvPr>
        </p:nvSpPr>
        <p:spPr>
          <a:ln/>
        </p:spPr>
      </p:sp>
      <p:sp>
        <p:nvSpPr>
          <p:cNvPr id="65539" name="Rectangle 3">
            <a:extLst>
              <a:ext uri="{FF2B5EF4-FFF2-40B4-BE49-F238E27FC236}">
                <a16:creationId xmlns:a16="http://schemas.microsoft.com/office/drawing/2014/main" id="{61FBDF4C-893C-4528-B721-FC7B695E05C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a:extLst>
              <a:ext uri="{FF2B5EF4-FFF2-40B4-BE49-F238E27FC236}">
                <a16:creationId xmlns:a16="http://schemas.microsoft.com/office/drawing/2014/main" id="{F3A2F27D-776E-4596-A658-DE61FD04C4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7D29DA6-E7BF-4AA3-93F7-B8EA989EC9A6}" type="slidenum">
              <a:rPr lang="en-US" altLang="en-US" smtClean="0">
                <a:latin typeface="Times New Roman" panose="02020603050405020304" pitchFamily="18" charset="0"/>
              </a:rPr>
              <a:pPr/>
              <a:t>30</a:t>
            </a:fld>
            <a:endParaRPr lang="en-US" altLang="en-US">
              <a:latin typeface="Times New Roman" panose="02020603050405020304" pitchFamily="18" charset="0"/>
            </a:endParaRPr>
          </a:p>
        </p:txBody>
      </p:sp>
      <p:sp>
        <p:nvSpPr>
          <p:cNvPr id="63490" name="Rectangle 2">
            <a:extLst>
              <a:ext uri="{FF2B5EF4-FFF2-40B4-BE49-F238E27FC236}">
                <a16:creationId xmlns:a16="http://schemas.microsoft.com/office/drawing/2014/main" id="{810E4406-D0BC-40A9-83B7-71EF209F1047}"/>
              </a:ext>
            </a:extLst>
          </p:cNvPr>
          <p:cNvSpPr>
            <a:spLocks noGrp="1" noRot="1" noChangeAspect="1" noChangeArrowheads="1" noTextEdit="1"/>
          </p:cNvSpPr>
          <p:nvPr>
            <p:ph type="sldImg"/>
          </p:nvPr>
        </p:nvSpPr>
        <p:spPr>
          <a:ln/>
        </p:spPr>
      </p:sp>
      <p:sp>
        <p:nvSpPr>
          <p:cNvPr id="63491" name="Rectangle 3">
            <a:extLst>
              <a:ext uri="{FF2B5EF4-FFF2-40B4-BE49-F238E27FC236}">
                <a16:creationId xmlns:a16="http://schemas.microsoft.com/office/drawing/2014/main" id="{9FD782AC-BC02-4E3C-A7C4-E0AD6CC1808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1077487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a:extLst>
              <a:ext uri="{FF2B5EF4-FFF2-40B4-BE49-F238E27FC236}">
                <a16:creationId xmlns:a16="http://schemas.microsoft.com/office/drawing/2014/main" id="{43F58C14-84F3-4F4E-A865-67D649F55A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AA42C4-FA96-4D81-8EEC-90C3C6012E72}" type="slidenum">
              <a:rPr lang="en-US" altLang="en-US" smtClean="0">
                <a:latin typeface="Times New Roman" panose="02020603050405020304" pitchFamily="18" charset="0"/>
              </a:rPr>
              <a:pPr/>
              <a:t>31</a:t>
            </a:fld>
            <a:endParaRPr lang="en-US" altLang="en-US">
              <a:latin typeface="Times New Roman" panose="02020603050405020304" pitchFamily="18" charset="0"/>
            </a:endParaRPr>
          </a:p>
        </p:txBody>
      </p:sp>
      <p:sp>
        <p:nvSpPr>
          <p:cNvPr id="67586" name="Rectangle 2">
            <a:extLst>
              <a:ext uri="{FF2B5EF4-FFF2-40B4-BE49-F238E27FC236}">
                <a16:creationId xmlns:a16="http://schemas.microsoft.com/office/drawing/2014/main" id="{E21886C8-40EB-41C9-940C-76DE2F621646}"/>
              </a:ext>
            </a:extLst>
          </p:cNvPr>
          <p:cNvSpPr>
            <a:spLocks noGrp="1" noRot="1" noChangeAspect="1" noChangeArrowheads="1" noTextEdit="1"/>
          </p:cNvSpPr>
          <p:nvPr>
            <p:ph type="sldImg"/>
          </p:nvPr>
        </p:nvSpPr>
        <p:spPr>
          <a:ln/>
        </p:spPr>
      </p:sp>
      <p:sp>
        <p:nvSpPr>
          <p:cNvPr id="67587" name="Rectangle 3">
            <a:extLst>
              <a:ext uri="{FF2B5EF4-FFF2-40B4-BE49-F238E27FC236}">
                <a16:creationId xmlns:a16="http://schemas.microsoft.com/office/drawing/2014/main" id="{9AB34E41-A9EE-4814-A34C-545EE2F8780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a:extLst>
              <a:ext uri="{FF2B5EF4-FFF2-40B4-BE49-F238E27FC236}">
                <a16:creationId xmlns:a16="http://schemas.microsoft.com/office/drawing/2014/main" id="{04B3C234-5123-4215-96FF-D60145ABB30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EA931B3-EB14-416C-BDB1-1AF163BA7068}" type="slidenum">
              <a:rPr lang="en-US" altLang="en-US" smtClean="0">
                <a:latin typeface="Times New Roman" panose="02020603050405020304" pitchFamily="18" charset="0"/>
              </a:rPr>
              <a:pPr/>
              <a:t>3</a:t>
            </a:fld>
            <a:endParaRPr lang="en-US" altLang="en-US">
              <a:latin typeface="Times New Roman" panose="02020603050405020304" pitchFamily="18" charset="0"/>
            </a:endParaRPr>
          </a:p>
        </p:txBody>
      </p:sp>
      <p:sp>
        <p:nvSpPr>
          <p:cNvPr id="14338" name="Rectangle 2">
            <a:extLst>
              <a:ext uri="{FF2B5EF4-FFF2-40B4-BE49-F238E27FC236}">
                <a16:creationId xmlns:a16="http://schemas.microsoft.com/office/drawing/2014/main" id="{E9A1B4F2-A66A-4CA8-AA6E-359D64E071B4}"/>
              </a:ext>
            </a:extLst>
          </p:cNvPr>
          <p:cNvSpPr>
            <a:spLocks noGrp="1" noRot="1" noChangeAspect="1" noChangeArrowheads="1" noTextEdit="1"/>
          </p:cNvSpPr>
          <p:nvPr>
            <p:ph type="sldImg"/>
          </p:nvPr>
        </p:nvSpPr>
        <p:spPr>
          <a:ln/>
        </p:spPr>
      </p:sp>
      <p:sp>
        <p:nvSpPr>
          <p:cNvPr id="14339" name="Rectangle 3">
            <a:extLst>
              <a:ext uri="{FF2B5EF4-FFF2-40B4-BE49-F238E27FC236}">
                <a16:creationId xmlns:a16="http://schemas.microsoft.com/office/drawing/2014/main" id="{58A11972-5353-45B2-92BD-9769FA1E2CC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a:extLst>
              <a:ext uri="{FF2B5EF4-FFF2-40B4-BE49-F238E27FC236}">
                <a16:creationId xmlns:a16="http://schemas.microsoft.com/office/drawing/2014/main" id="{D50728FB-41FB-4A24-8321-3B18C786C47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A0A170B-D54B-4088-B659-EA1413D5EA2F}" type="slidenum">
              <a:rPr lang="en-US" altLang="en-US" smtClean="0">
                <a:latin typeface="Times New Roman" panose="02020603050405020304" pitchFamily="18" charset="0"/>
              </a:rPr>
              <a:pPr/>
              <a:t>32</a:t>
            </a:fld>
            <a:endParaRPr lang="en-US" altLang="en-US">
              <a:latin typeface="Times New Roman" panose="02020603050405020304" pitchFamily="18" charset="0"/>
            </a:endParaRPr>
          </a:p>
        </p:txBody>
      </p:sp>
      <p:sp>
        <p:nvSpPr>
          <p:cNvPr id="69634" name="Rectangle 2">
            <a:extLst>
              <a:ext uri="{FF2B5EF4-FFF2-40B4-BE49-F238E27FC236}">
                <a16:creationId xmlns:a16="http://schemas.microsoft.com/office/drawing/2014/main" id="{27018629-F943-46FC-818B-980D1D84B8EE}"/>
              </a:ext>
            </a:extLst>
          </p:cNvPr>
          <p:cNvSpPr>
            <a:spLocks noGrp="1" noRot="1" noChangeAspect="1" noChangeArrowheads="1" noTextEdit="1"/>
          </p:cNvSpPr>
          <p:nvPr>
            <p:ph type="sldImg"/>
          </p:nvPr>
        </p:nvSpPr>
        <p:spPr>
          <a:ln/>
        </p:spPr>
      </p:sp>
      <p:sp>
        <p:nvSpPr>
          <p:cNvPr id="69635" name="Rectangle 3">
            <a:extLst>
              <a:ext uri="{FF2B5EF4-FFF2-40B4-BE49-F238E27FC236}">
                <a16:creationId xmlns:a16="http://schemas.microsoft.com/office/drawing/2014/main" id="{87262AAE-FC08-49DB-B755-6B234B86DC7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a:extLst>
              <a:ext uri="{FF2B5EF4-FFF2-40B4-BE49-F238E27FC236}">
                <a16:creationId xmlns:a16="http://schemas.microsoft.com/office/drawing/2014/main" id="{8066FB88-6D4F-4F4A-82AE-AD0A1F35C58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652E2A0-2A9F-4B74-9B07-330D9F91D043}" type="slidenum">
              <a:rPr lang="en-US" altLang="en-US" smtClean="0">
                <a:latin typeface="Times New Roman" panose="02020603050405020304" pitchFamily="18" charset="0"/>
              </a:rPr>
              <a:pPr/>
              <a:t>33</a:t>
            </a:fld>
            <a:endParaRPr lang="en-US" altLang="en-US">
              <a:latin typeface="Times New Roman" panose="02020603050405020304" pitchFamily="18" charset="0"/>
            </a:endParaRPr>
          </a:p>
        </p:txBody>
      </p:sp>
      <p:sp>
        <p:nvSpPr>
          <p:cNvPr id="71682" name="Rectangle 2">
            <a:extLst>
              <a:ext uri="{FF2B5EF4-FFF2-40B4-BE49-F238E27FC236}">
                <a16:creationId xmlns:a16="http://schemas.microsoft.com/office/drawing/2014/main" id="{06BBB556-D4EF-4EFA-B128-08722388FB72}"/>
              </a:ext>
            </a:extLst>
          </p:cNvPr>
          <p:cNvSpPr>
            <a:spLocks noGrp="1" noRot="1" noChangeAspect="1" noChangeArrowheads="1" noTextEdit="1"/>
          </p:cNvSpPr>
          <p:nvPr>
            <p:ph type="sldImg"/>
          </p:nvPr>
        </p:nvSpPr>
        <p:spPr>
          <a:ln/>
        </p:spPr>
      </p:sp>
      <p:sp>
        <p:nvSpPr>
          <p:cNvPr id="71683" name="Rectangle 3">
            <a:extLst>
              <a:ext uri="{FF2B5EF4-FFF2-40B4-BE49-F238E27FC236}">
                <a16:creationId xmlns:a16="http://schemas.microsoft.com/office/drawing/2014/main" id="{020EAD0C-4D20-4BA0-9653-9896BBF3E2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a:extLst>
              <a:ext uri="{FF2B5EF4-FFF2-40B4-BE49-F238E27FC236}">
                <a16:creationId xmlns:a16="http://schemas.microsoft.com/office/drawing/2014/main" id="{6F5D2F1F-60E9-4610-B9AC-1CB25720B97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DFA95BC-4C06-4DDD-839F-6CC4605D50F2}" type="slidenum">
              <a:rPr lang="en-US" altLang="en-US" smtClean="0">
                <a:latin typeface="Times New Roman" panose="02020603050405020304" pitchFamily="18" charset="0"/>
              </a:rPr>
              <a:pPr/>
              <a:t>34</a:t>
            </a:fld>
            <a:endParaRPr lang="en-US" altLang="en-US">
              <a:latin typeface="Times New Roman" panose="02020603050405020304" pitchFamily="18" charset="0"/>
            </a:endParaRPr>
          </a:p>
        </p:txBody>
      </p:sp>
      <p:sp>
        <p:nvSpPr>
          <p:cNvPr id="73730" name="Rectangle 2">
            <a:extLst>
              <a:ext uri="{FF2B5EF4-FFF2-40B4-BE49-F238E27FC236}">
                <a16:creationId xmlns:a16="http://schemas.microsoft.com/office/drawing/2014/main" id="{0F370781-D1B0-4711-9E30-14ACE291161D}"/>
              </a:ext>
            </a:extLst>
          </p:cNvPr>
          <p:cNvSpPr>
            <a:spLocks noGrp="1" noRot="1" noChangeAspect="1" noChangeArrowheads="1" noTextEdit="1"/>
          </p:cNvSpPr>
          <p:nvPr>
            <p:ph type="sldImg"/>
          </p:nvPr>
        </p:nvSpPr>
        <p:spPr>
          <a:ln/>
        </p:spPr>
      </p:sp>
      <p:sp>
        <p:nvSpPr>
          <p:cNvPr id="73731" name="Rectangle 3">
            <a:extLst>
              <a:ext uri="{FF2B5EF4-FFF2-40B4-BE49-F238E27FC236}">
                <a16:creationId xmlns:a16="http://schemas.microsoft.com/office/drawing/2014/main" id="{187F8077-C4D4-4273-B279-E629BCCF7E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4E1F8C10-C077-45C2-887C-2FEBA64B067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FFC4EED-BE61-444C-A1AD-06868828CE09}" type="slidenum">
              <a:rPr lang="en-US" altLang="en-US" smtClean="0">
                <a:latin typeface="Times New Roman" panose="02020603050405020304" pitchFamily="18" charset="0"/>
              </a:rPr>
              <a:pPr/>
              <a:t>35</a:t>
            </a:fld>
            <a:endParaRPr lang="en-US" altLang="en-US">
              <a:latin typeface="Times New Roman" panose="02020603050405020304" pitchFamily="18" charset="0"/>
            </a:endParaRPr>
          </a:p>
        </p:txBody>
      </p:sp>
      <p:sp>
        <p:nvSpPr>
          <p:cNvPr id="75778" name="Rectangle 2">
            <a:extLst>
              <a:ext uri="{FF2B5EF4-FFF2-40B4-BE49-F238E27FC236}">
                <a16:creationId xmlns:a16="http://schemas.microsoft.com/office/drawing/2014/main" id="{4F1B9C3F-11C8-4680-A37C-3F876A3EFA5E}"/>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5CEB816B-83EA-4646-80A7-7F3236C5E25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09F2FF96-6D2C-4166-8FF0-4B0F2351208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1E226C4-D121-4ABC-B70E-BD2631C846AD}" type="slidenum">
              <a:rPr lang="en-US" altLang="en-US" smtClean="0">
                <a:latin typeface="Times New Roman" panose="02020603050405020304" pitchFamily="18" charset="0"/>
              </a:rPr>
              <a:pPr/>
              <a:t>36</a:t>
            </a:fld>
            <a:endParaRPr lang="en-US" altLang="en-US">
              <a:latin typeface="Times New Roman" panose="02020603050405020304" pitchFamily="18" charset="0"/>
            </a:endParaRPr>
          </a:p>
        </p:txBody>
      </p:sp>
      <p:sp>
        <p:nvSpPr>
          <p:cNvPr id="77826" name="Rectangle 2">
            <a:extLst>
              <a:ext uri="{FF2B5EF4-FFF2-40B4-BE49-F238E27FC236}">
                <a16:creationId xmlns:a16="http://schemas.microsoft.com/office/drawing/2014/main" id="{9E49191B-86C8-4A53-9EF9-70AD2964802C}"/>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94925FEF-D610-45DB-A13C-9FAC41CA559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42968B37-7451-4DBA-B43A-CE670B601F7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0092FB5-B25A-417A-A5FC-437A9810C8A0}" type="slidenum">
              <a:rPr lang="en-US" altLang="en-US" smtClean="0">
                <a:latin typeface="Times New Roman" panose="02020603050405020304" pitchFamily="18" charset="0"/>
              </a:rPr>
              <a:pPr/>
              <a:t>37</a:t>
            </a:fld>
            <a:endParaRPr lang="en-US" altLang="en-US">
              <a:latin typeface="Times New Roman" panose="02020603050405020304" pitchFamily="18" charset="0"/>
            </a:endParaRPr>
          </a:p>
        </p:txBody>
      </p:sp>
      <p:sp>
        <p:nvSpPr>
          <p:cNvPr id="81922" name="Rectangle 2">
            <a:extLst>
              <a:ext uri="{FF2B5EF4-FFF2-40B4-BE49-F238E27FC236}">
                <a16:creationId xmlns:a16="http://schemas.microsoft.com/office/drawing/2014/main" id="{CCF5E456-CF77-405C-A861-03811E0C4899}"/>
              </a:ext>
            </a:extLst>
          </p:cNvPr>
          <p:cNvSpPr>
            <a:spLocks noGrp="1" noRot="1" noChangeAspect="1" noChangeArrowheads="1" noTextEdit="1"/>
          </p:cNvSpPr>
          <p:nvPr>
            <p:ph type="sldImg"/>
          </p:nvPr>
        </p:nvSpPr>
        <p:spPr>
          <a:ln/>
        </p:spPr>
      </p:sp>
      <p:sp>
        <p:nvSpPr>
          <p:cNvPr id="81923" name="Rectangle 3">
            <a:extLst>
              <a:ext uri="{FF2B5EF4-FFF2-40B4-BE49-F238E27FC236}">
                <a16:creationId xmlns:a16="http://schemas.microsoft.com/office/drawing/2014/main" id="{3E9ACB92-5D3F-45EB-A26F-47F3D92F400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9765DE7D-EA94-4B9D-B081-7E1E16282F0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C338805-0236-498B-9FEB-AF6302429880}" type="slidenum">
              <a:rPr lang="en-US" altLang="en-US" smtClean="0">
                <a:latin typeface="Times New Roman" panose="02020603050405020304" pitchFamily="18" charset="0"/>
              </a:rPr>
              <a:pPr/>
              <a:t>38</a:t>
            </a:fld>
            <a:endParaRPr lang="en-US" altLang="en-US">
              <a:latin typeface="Times New Roman" panose="02020603050405020304" pitchFamily="18" charset="0"/>
            </a:endParaRPr>
          </a:p>
        </p:txBody>
      </p:sp>
      <p:sp>
        <p:nvSpPr>
          <p:cNvPr id="83970" name="Rectangle 2">
            <a:extLst>
              <a:ext uri="{FF2B5EF4-FFF2-40B4-BE49-F238E27FC236}">
                <a16:creationId xmlns:a16="http://schemas.microsoft.com/office/drawing/2014/main" id="{0E75E333-450E-4C53-B28E-21775D595AC9}"/>
              </a:ext>
            </a:extLst>
          </p:cNvPr>
          <p:cNvSpPr>
            <a:spLocks noGrp="1" noRot="1" noChangeAspect="1" noChangeArrowheads="1" noTextEdit="1"/>
          </p:cNvSpPr>
          <p:nvPr>
            <p:ph type="sldImg"/>
          </p:nvPr>
        </p:nvSpPr>
        <p:spPr>
          <a:ln/>
        </p:spPr>
      </p:sp>
      <p:sp>
        <p:nvSpPr>
          <p:cNvPr id="83971" name="Rectangle 3">
            <a:extLst>
              <a:ext uri="{FF2B5EF4-FFF2-40B4-BE49-F238E27FC236}">
                <a16:creationId xmlns:a16="http://schemas.microsoft.com/office/drawing/2014/main" id="{93C9A217-04A7-4C66-B587-CE273C3C67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a:extLst>
              <a:ext uri="{FF2B5EF4-FFF2-40B4-BE49-F238E27FC236}">
                <a16:creationId xmlns:a16="http://schemas.microsoft.com/office/drawing/2014/main" id="{9EA5A9C9-BF32-46FC-B6A2-94381EC96D0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2642F92-813C-4B40-8ECA-564EB1A40607}" type="slidenum">
              <a:rPr lang="en-US" altLang="en-US" smtClean="0">
                <a:latin typeface="Times New Roman" panose="02020603050405020304" pitchFamily="18" charset="0"/>
              </a:rPr>
              <a:pPr/>
              <a:t>39</a:t>
            </a:fld>
            <a:endParaRPr lang="en-US" altLang="en-US">
              <a:latin typeface="Times New Roman" panose="02020603050405020304" pitchFamily="18" charset="0"/>
            </a:endParaRPr>
          </a:p>
        </p:txBody>
      </p:sp>
      <p:sp>
        <p:nvSpPr>
          <p:cNvPr id="86018" name="Rectangle 2">
            <a:extLst>
              <a:ext uri="{FF2B5EF4-FFF2-40B4-BE49-F238E27FC236}">
                <a16:creationId xmlns:a16="http://schemas.microsoft.com/office/drawing/2014/main" id="{D5340D00-91B0-445F-B97C-F0899BE2B2BA}"/>
              </a:ext>
            </a:extLst>
          </p:cNvPr>
          <p:cNvSpPr>
            <a:spLocks noGrp="1" noRot="1" noChangeAspect="1" noChangeArrowheads="1" noTextEdit="1"/>
          </p:cNvSpPr>
          <p:nvPr>
            <p:ph type="sldImg"/>
          </p:nvPr>
        </p:nvSpPr>
        <p:spPr>
          <a:ln/>
        </p:spPr>
      </p:sp>
      <p:sp>
        <p:nvSpPr>
          <p:cNvPr id="86019" name="Rectangle 3">
            <a:extLst>
              <a:ext uri="{FF2B5EF4-FFF2-40B4-BE49-F238E27FC236}">
                <a16:creationId xmlns:a16="http://schemas.microsoft.com/office/drawing/2014/main" id="{CB77A376-F334-4C4F-9297-EF22528FC1D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a:extLst>
              <a:ext uri="{FF2B5EF4-FFF2-40B4-BE49-F238E27FC236}">
                <a16:creationId xmlns:a16="http://schemas.microsoft.com/office/drawing/2014/main" id="{3BFC7F2E-77AC-4830-9C9C-29A3BCEF63F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2009541-DBE1-43BE-8A16-946159A4A18A}" type="slidenum">
              <a:rPr lang="en-US" altLang="en-US" smtClean="0">
                <a:latin typeface="Times New Roman" panose="02020603050405020304" pitchFamily="18" charset="0"/>
              </a:rPr>
              <a:pPr/>
              <a:t>40</a:t>
            </a:fld>
            <a:endParaRPr lang="en-US" altLang="en-US">
              <a:latin typeface="Times New Roman" panose="02020603050405020304" pitchFamily="18" charset="0"/>
            </a:endParaRPr>
          </a:p>
        </p:txBody>
      </p:sp>
      <p:sp>
        <p:nvSpPr>
          <p:cNvPr id="88066" name="Rectangle 2">
            <a:extLst>
              <a:ext uri="{FF2B5EF4-FFF2-40B4-BE49-F238E27FC236}">
                <a16:creationId xmlns:a16="http://schemas.microsoft.com/office/drawing/2014/main" id="{CD8B5466-6DDD-4E8C-8AEB-C295C627561B}"/>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FBF39B71-3E83-4FC4-9709-5EA30267785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a:extLst>
              <a:ext uri="{FF2B5EF4-FFF2-40B4-BE49-F238E27FC236}">
                <a16:creationId xmlns:a16="http://schemas.microsoft.com/office/drawing/2014/main" id="{6560A894-F5DE-4245-9F99-1442E93290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A96BFB9-9CEE-43F1-AE3F-840944ED462F}" type="slidenum">
              <a:rPr lang="en-US" altLang="en-US" smtClean="0">
                <a:latin typeface="Times New Roman" panose="02020603050405020304" pitchFamily="18" charset="0"/>
              </a:rPr>
              <a:pPr/>
              <a:t>41</a:t>
            </a:fld>
            <a:endParaRPr lang="en-US" altLang="en-US">
              <a:latin typeface="Times New Roman" panose="02020603050405020304" pitchFamily="18" charset="0"/>
            </a:endParaRPr>
          </a:p>
        </p:txBody>
      </p:sp>
      <p:sp>
        <p:nvSpPr>
          <p:cNvPr id="90114" name="Rectangle 2">
            <a:extLst>
              <a:ext uri="{FF2B5EF4-FFF2-40B4-BE49-F238E27FC236}">
                <a16:creationId xmlns:a16="http://schemas.microsoft.com/office/drawing/2014/main" id="{A248045D-83B4-46B8-9C4D-E0D4C942B2DF}"/>
              </a:ext>
            </a:extLst>
          </p:cNvPr>
          <p:cNvSpPr>
            <a:spLocks noGrp="1" noRot="1" noChangeAspect="1" noChangeArrowheads="1" noTextEdit="1"/>
          </p:cNvSpPr>
          <p:nvPr>
            <p:ph type="sldImg"/>
          </p:nvPr>
        </p:nvSpPr>
        <p:spPr>
          <a:ln/>
        </p:spPr>
      </p:sp>
      <p:sp>
        <p:nvSpPr>
          <p:cNvPr id="90115" name="Rectangle 3">
            <a:extLst>
              <a:ext uri="{FF2B5EF4-FFF2-40B4-BE49-F238E27FC236}">
                <a16:creationId xmlns:a16="http://schemas.microsoft.com/office/drawing/2014/main" id="{CA8C1725-542E-4363-AFFD-EBA52651228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a:extLst>
              <a:ext uri="{FF2B5EF4-FFF2-40B4-BE49-F238E27FC236}">
                <a16:creationId xmlns:a16="http://schemas.microsoft.com/office/drawing/2014/main" id="{B4C09DBA-7FCC-45CF-855A-961667CD6BC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3A2FA40-1DEE-4FB5-A9B3-FFCEB3335BEB}" type="slidenum">
              <a:rPr lang="en-US" altLang="en-US" smtClean="0">
                <a:latin typeface="Times New Roman" panose="02020603050405020304" pitchFamily="18" charset="0"/>
              </a:rPr>
              <a:pPr/>
              <a:t>4</a:t>
            </a:fld>
            <a:endParaRPr lang="en-US" altLang="en-US">
              <a:latin typeface="Times New Roman" panose="02020603050405020304" pitchFamily="18" charset="0"/>
            </a:endParaRPr>
          </a:p>
        </p:txBody>
      </p:sp>
      <p:sp>
        <p:nvSpPr>
          <p:cNvPr id="16386" name="Rectangle 2">
            <a:extLst>
              <a:ext uri="{FF2B5EF4-FFF2-40B4-BE49-F238E27FC236}">
                <a16:creationId xmlns:a16="http://schemas.microsoft.com/office/drawing/2014/main" id="{C3C4025F-4146-43FA-9850-C136C396B666}"/>
              </a:ext>
            </a:extLst>
          </p:cNvPr>
          <p:cNvSpPr>
            <a:spLocks noGrp="1" noRot="1" noChangeAspect="1" noChangeArrowheads="1" noTextEdit="1"/>
          </p:cNvSpPr>
          <p:nvPr>
            <p:ph type="sldImg"/>
          </p:nvPr>
        </p:nvSpPr>
        <p:spPr>
          <a:ln/>
        </p:spPr>
      </p:sp>
      <p:sp>
        <p:nvSpPr>
          <p:cNvPr id="16387" name="Rectangle 3">
            <a:extLst>
              <a:ext uri="{FF2B5EF4-FFF2-40B4-BE49-F238E27FC236}">
                <a16:creationId xmlns:a16="http://schemas.microsoft.com/office/drawing/2014/main" id="{3D135705-899E-4E3A-A8DE-77EB0030210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2">
            <a:extLst>
              <a:ext uri="{FF2B5EF4-FFF2-40B4-BE49-F238E27FC236}">
                <a16:creationId xmlns:a16="http://schemas.microsoft.com/office/drawing/2014/main" id="{BF648D70-D51C-4A13-8EB8-A59CC74FC64D}"/>
              </a:ext>
            </a:extLst>
          </p:cNvPr>
          <p:cNvSpPr>
            <a:spLocks noGrp="1" noRot="1" noChangeAspect="1" noChangeArrowheads="1" noTextEdit="1"/>
          </p:cNvSpPr>
          <p:nvPr>
            <p:ph type="sldImg"/>
          </p:nvPr>
        </p:nvSpPr>
        <p:spPr>
          <a:ln/>
        </p:spPr>
      </p:sp>
      <p:sp>
        <p:nvSpPr>
          <p:cNvPr id="92162" name="Rectangle 3">
            <a:extLst>
              <a:ext uri="{FF2B5EF4-FFF2-40B4-BE49-F238E27FC236}">
                <a16:creationId xmlns:a16="http://schemas.microsoft.com/office/drawing/2014/main" id="{84E48467-4C6A-4BC6-BCB2-08903C32869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AECFFED7-68AD-4F52-8B67-5F653BEEFDF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72EAA1D-7B58-4172-80D0-A16D75B07F69}"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38915" name="Rectangle 2">
            <a:extLst>
              <a:ext uri="{FF2B5EF4-FFF2-40B4-BE49-F238E27FC236}">
                <a16:creationId xmlns:a16="http://schemas.microsoft.com/office/drawing/2014/main" id="{F601B4A0-9F7A-496F-92B2-931393CE22E8}"/>
              </a:ext>
            </a:extLst>
          </p:cNvPr>
          <p:cNvSpPr>
            <a:spLocks noGrp="1" noRot="1" noChangeAspect="1" noChangeArrowheads="1" noTextEdit="1"/>
          </p:cNvSpPr>
          <p:nvPr>
            <p:ph type="sldImg"/>
          </p:nvPr>
        </p:nvSpPr>
        <p:spPr>
          <a:ln/>
        </p:spPr>
      </p:sp>
      <p:sp>
        <p:nvSpPr>
          <p:cNvPr id="38916" name="Rectangle 3">
            <a:extLst>
              <a:ext uri="{FF2B5EF4-FFF2-40B4-BE49-F238E27FC236}">
                <a16:creationId xmlns:a16="http://schemas.microsoft.com/office/drawing/2014/main" id="{9A2EB6A6-9656-4BA8-93E3-B4A61227AA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41A04D86-DC24-40FF-9C77-A8B1C740AD7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E921D41-F13C-45A8-83F3-FBFB2C2050C9}" type="slidenum">
              <a:rPr lang="en-US" altLang="en-US" smtClean="0">
                <a:latin typeface="Times New Roman" panose="02020603050405020304" pitchFamily="18" charset="0"/>
              </a:rPr>
              <a:pPr/>
              <a:t>6</a:t>
            </a:fld>
            <a:endParaRPr lang="en-US" altLang="en-US">
              <a:latin typeface="Times New Roman" panose="02020603050405020304" pitchFamily="18" charset="0"/>
            </a:endParaRPr>
          </a:p>
        </p:txBody>
      </p:sp>
      <p:sp>
        <p:nvSpPr>
          <p:cNvPr id="18434" name="Rectangle 2">
            <a:extLst>
              <a:ext uri="{FF2B5EF4-FFF2-40B4-BE49-F238E27FC236}">
                <a16:creationId xmlns:a16="http://schemas.microsoft.com/office/drawing/2014/main" id="{A963D833-10C4-4F55-ADC8-DE7880CE6D02}"/>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7B690296-C721-4353-A901-ED552FDAE4A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18F35F5E-AF55-4961-AEB9-D51B9457DB5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DBF1482-BD4A-4A55-BC91-761CD8AD7AE6}" type="slidenum">
              <a:rPr lang="en-US" altLang="en-US" smtClean="0">
                <a:latin typeface="Times New Roman" panose="02020603050405020304" pitchFamily="18" charset="0"/>
              </a:rPr>
              <a:pPr/>
              <a:t>7</a:t>
            </a:fld>
            <a:endParaRPr lang="en-US" altLang="en-US">
              <a:latin typeface="Times New Roman" panose="02020603050405020304" pitchFamily="18" charset="0"/>
            </a:endParaRPr>
          </a:p>
        </p:txBody>
      </p:sp>
      <p:sp>
        <p:nvSpPr>
          <p:cNvPr id="20482" name="Rectangle 2">
            <a:extLst>
              <a:ext uri="{FF2B5EF4-FFF2-40B4-BE49-F238E27FC236}">
                <a16:creationId xmlns:a16="http://schemas.microsoft.com/office/drawing/2014/main" id="{50BF24FD-170F-4239-895D-EE170396E5E4}"/>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6221E05D-07C3-4154-B533-1EAC9535BC4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CF42E1BB-0711-42D7-AEAC-9292C2A5055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9B39C6C-F81E-4543-9B38-54A6D831B4C5}" type="slidenum">
              <a:rPr lang="en-US" altLang="en-US" smtClean="0">
                <a:latin typeface="Times New Roman" panose="02020603050405020304" pitchFamily="18" charset="0"/>
              </a:rPr>
              <a:pPr/>
              <a:t>8</a:t>
            </a:fld>
            <a:endParaRPr lang="en-US" altLang="en-US">
              <a:latin typeface="Times New Roman" panose="02020603050405020304" pitchFamily="18" charset="0"/>
            </a:endParaRPr>
          </a:p>
        </p:txBody>
      </p:sp>
      <p:sp>
        <p:nvSpPr>
          <p:cNvPr id="22530" name="Rectangle 2">
            <a:extLst>
              <a:ext uri="{FF2B5EF4-FFF2-40B4-BE49-F238E27FC236}">
                <a16:creationId xmlns:a16="http://schemas.microsoft.com/office/drawing/2014/main" id="{E663F1FB-64EB-45A8-9658-545C59626F4B}"/>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5FBA7F73-AB85-4FA3-A756-80E4A0FAE13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C92BC634-665A-430F-9496-452341A5F9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Verdana" panose="020B0604030504040204" pitchFamily="34" charset="0"/>
                <a:ea typeface="MS PGothic" panose="020B0600070205080204" pitchFamily="34" charset="-128"/>
              </a:defRPr>
            </a:lvl1pPr>
            <a:lvl2pPr marL="742950" indent="-285750" defTabSz="930275">
              <a:defRPr>
                <a:solidFill>
                  <a:schemeClr val="tx1"/>
                </a:solidFill>
                <a:latin typeface="Verdana" panose="020B0604030504040204" pitchFamily="34" charset="0"/>
                <a:ea typeface="MS PGothic" panose="020B0600070205080204" pitchFamily="34" charset="-128"/>
              </a:defRPr>
            </a:lvl2pPr>
            <a:lvl3pPr marL="1143000" indent="-228600" defTabSz="930275">
              <a:defRPr>
                <a:solidFill>
                  <a:schemeClr val="tx1"/>
                </a:solidFill>
                <a:latin typeface="Verdana" panose="020B0604030504040204" pitchFamily="34" charset="0"/>
                <a:ea typeface="MS PGothic" panose="020B0600070205080204" pitchFamily="34" charset="-128"/>
              </a:defRPr>
            </a:lvl3pPr>
            <a:lvl4pPr marL="1600200" indent="-228600" defTabSz="930275">
              <a:defRPr>
                <a:solidFill>
                  <a:schemeClr val="tx1"/>
                </a:solidFill>
                <a:latin typeface="Verdana" panose="020B0604030504040204" pitchFamily="34" charset="0"/>
                <a:ea typeface="MS PGothic" panose="020B0600070205080204" pitchFamily="34" charset="-128"/>
              </a:defRPr>
            </a:lvl4pPr>
            <a:lvl5pPr marL="2057400" indent="-228600" defTabSz="930275">
              <a:defRPr>
                <a:solidFill>
                  <a:schemeClr val="tx1"/>
                </a:solidFill>
                <a:latin typeface="Verdana" panose="020B0604030504040204" pitchFamily="34" charset="0"/>
                <a:ea typeface="MS PGothic" panose="020B0600070205080204" pitchFamily="34" charset="-128"/>
              </a:defRPr>
            </a:lvl5pPr>
            <a:lvl6pPr marL="25146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027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6997C14-D3AB-4155-BD93-DCAEFB70F818}" type="slidenum">
              <a:rPr lang="en-US" altLang="en-US" smtClean="0">
                <a:latin typeface="Times New Roman" panose="02020603050405020304" pitchFamily="18" charset="0"/>
              </a:rPr>
              <a:pPr/>
              <a:t>9</a:t>
            </a:fld>
            <a:endParaRPr lang="en-US" altLang="en-US">
              <a:latin typeface="Times New Roman" panose="02020603050405020304" pitchFamily="18" charset="0"/>
            </a:endParaRPr>
          </a:p>
        </p:txBody>
      </p:sp>
      <p:sp>
        <p:nvSpPr>
          <p:cNvPr id="24578" name="Rectangle 2">
            <a:extLst>
              <a:ext uri="{FF2B5EF4-FFF2-40B4-BE49-F238E27FC236}">
                <a16:creationId xmlns:a16="http://schemas.microsoft.com/office/drawing/2014/main" id="{B5447145-D98E-487D-8BD9-81E3199FFB1A}"/>
              </a:ext>
            </a:extLst>
          </p:cNvPr>
          <p:cNvSpPr>
            <a:spLocks noGrp="1" noRot="1" noChangeAspect="1" noChangeArrowheads="1" noTextEdit="1"/>
          </p:cNvSpPr>
          <p:nvPr>
            <p:ph type="sldImg"/>
          </p:nvPr>
        </p:nvSpPr>
        <p:spPr>
          <a:ln/>
        </p:spPr>
      </p:sp>
      <p:sp>
        <p:nvSpPr>
          <p:cNvPr id="24579" name="Rectangle 3">
            <a:extLst>
              <a:ext uri="{FF2B5EF4-FFF2-40B4-BE49-F238E27FC236}">
                <a16:creationId xmlns:a16="http://schemas.microsoft.com/office/drawing/2014/main" id="{4FC08C8B-46E6-4C24-8A38-010D0823700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38CCCA00-81EE-4471-AF49-3D9DEC20D8B6}"/>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88707709-8989-425D-84AF-BE0C30C1B6EF}"/>
                </a:ext>
              </a:extLst>
            </p:cNvPr>
            <p:cNvSpPr>
              <a:spLocks noChangeArrowheads="1"/>
            </p:cNvSpPr>
            <p:nvPr/>
          </p:nvSpPr>
          <p:spPr bwMode="auto">
            <a:xfrm>
              <a:off x="125" y="1865"/>
              <a:ext cx="1808" cy="127"/>
            </a:xfrm>
            <a:prstGeom prst="rect">
              <a:avLst/>
            </a:prstGeom>
            <a:solidFill>
              <a:srgbClr val="336699"/>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BA8B6534-02F8-4655-8EF6-981A43DFAE14}"/>
                </a:ext>
              </a:extLst>
            </p:cNvPr>
            <p:cNvSpPr>
              <a:spLocks noChangeArrowheads="1"/>
            </p:cNvSpPr>
            <p:nvPr/>
          </p:nvSpPr>
          <p:spPr bwMode="auto">
            <a:xfrm>
              <a:off x="1933" y="1865"/>
              <a:ext cx="1808" cy="127"/>
            </a:xfrm>
            <a:prstGeom prst="rect">
              <a:avLst/>
            </a:prstGeom>
            <a:solidFill>
              <a:srgbClr val="99CCFF"/>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6C9C6878-D0F0-407F-88A6-4284F3D7D276}"/>
                </a:ext>
              </a:extLst>
            </p:cNvPr>
            <p:cNvSpPr>
              <a:spLocks noChangeArrowheads="1"/>
            </p:cNvSpPr>
            <p:nvPr/>
          </p:nvSpPr>
          <p:spPr bwMode="auto">
            <a:xfrm>
              <a:off x="3741" y="1865"/>
              <a:ext cx="1808" cy="127"/>
            </a:xfrm>
            <a:prstGeom prst="rect">
              <a:avLst/>
            </a:prstGeom>
            <a:solidFill>
              <a:srgbClr val="336699"/>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7C35F7F3-DAB5-488D-A6D4-3C3317190C9F}"/>
              </a:ext>
            </a:extLst>
          </p:cNvPr>
          <p:cNvSpPr txBox="1">
            <a:spLocks noChangeArrowheads="1"/>
          </p:cNvSpPr>
          <p:nvPr/>
        </p:nvSpPr>
        <p:spPr bwMode="auto">
          <a:xfrm>
            <a:off x="6489700" y="6588125"/>
            <a:ext cx="2713038" cy="244475"/>
          </a:xfrm>
          <a:prstGeom prst="rect">
            <a:avLst/>
          </a:prstGeom>
          <a:noFill/>
          <a:ln w="9525">
            <a:noFill/>
            <a:miter lim="800000"/>
            <a:headEnd/>
            <a:tailEnd/>
          </a:ln>
          <a:effectLst/>
        </p:spPr>
        <p:txBody>
          <a:bodyPr>
            <a:spAutoFit/>
          </a:bodyPr>
          <a:lstStyle>
            <a:lvl1pPr>
              <a:defRPr sz="2400">
                <a:solidFill>
                  <a:schemeClr val="tx1"/>
                </a:solidFill>
                <a:latin typeface="Verdana" pitchFamily="34" charset="0"/>
                <a:ea typeface="MS PGothic" pitchFamily="34" charset="-128"/>
              </a:defRPr>
            </a:lvl1pPr>
            <a:lvl2pPr marL="742950" indent="-285750">
              <a:defRPr sz="2400">
                <a:solidFill>
                  <a:schemeClr val="tx1"/>
                </a:solidFill>
                <a:latin typeface="Verdana" pitchFamily="34" charset="0"/>
                <a:ea typeface="MS PGothic" pitchFamily="34" charset="-128"/>
              </a:defRPr>
            </a:lvl2pPr>
            <a:lvl3pPr marL="1143000" indent="-228600">
              <a:defRPr sz="2400">
                <a:solidFill>
                  <a:schemeClr val="tx1"/>
                </a:solidFill>
                <a:latin typeface="Verdana" pitchFamily="34" charset="0"/>
                <a:ea typeface="MS PGothic" pitchFamily="34" charset="-128"/>
              </a:defRPr>
            </a:lvl3pPr>
            <a:lvl4pPr marL="1600200" indent="-228600">
              <a:defRPr sz="2400">
                <a:solidFill>
                  <a:schemeClr val="tx1"/>
                </a:solidFill>
                <a:latin typeface="Verdana" pitchFamily="34" charset="0"/>
                <a:ea typeface="MS PGothic" pitchFamily="34" charset="-128"/>
              </a:defRPr>
            </a:lvl4pPr>
            <a:lvl5pPr marL="2057400" indent="-228600">
              <a:defRPr sz="2400">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sz="2400">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sz="2400">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sz="2400">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sz="2400">
                <a:solidFill>
                  <a:schemeClr val="tx1"/>
                </a:solidFill>
                <a:latin typeface="Verdana" pitchFamily="34" charset="0"/>
                <a:ea typeface="MS PGothic" pitchFamily="34" charset="-128"/>
              </a:defRPr>
            </a:lvl9pPr>
          </a:lstStyle>
          <a:p>
            <a:pPr algn="ctr">
              <a:spcBef>
                <a:spcPct val="50000"/>
              </a:spcBef>
              <a:defRPr/>
            </a:pPr>
            <a:r>
              <a:rPr lang="en-US" sz="1000" b="1" dirty="0" err="1">
                <a:solidFill>
                  <a:srgbClr val="336699"/>
                </a:solidFill>
                <a:latin typeface="Helvetica" pitchFamily="-84" charset="0"/>
              </a:rPr>
              <a:t>Silberschatz</a:t>
            </a:r>
            <a:r>
              <a:rPr lang="en-US" sz="1000" b="1" dirty="0">
                <a:solidFill>
                  <a:srgbClr val="336699"/>
                </a:solidFill>
                <a:latin typeface="Helvetica" pitchFamily="-84" charset="0"/>
              </a:rPr>
              <a:t>, Galvin and Gagne ©2018</a:t>
            </a:r>
          </a:p>
        </p:txBody>
      </p:sp>
      <p:sp>
        <p:nvSpPr>
          <p:cNvPr id="8" name="Text Box 8">
            <a:extLst>
              <a:ext uri="{FF2B5EF4-FFF2-40B4-BE49-F238E27FC236}">
                <a16:creationId xmlns:a16="http://schemas.microsoft.com/office/drawing/2014/main" id="{00CA2CE8-F9FA-4684-9998-F1B5ABFF09BC}"/>
              </a:ext>
            </a:extLst>
          </p:cNvPr>
          <p:cNvSpPr txBox="1">
            <a:spLocks noChangeArrowheads="1"/>
          </p:cNvSpPr>
          <p:nvPr/>
        </p:nvSpPr>
        <p:spPr bwMode="auto">
          <a:xfrm>
            <a:off x="26988" y="6613525"/>
            <a:ext cx="2730235" cy="246221"/>
          </a:xfrm>
          <a:prstGeom prst="rect">
            <a:avLst/>
          </a:prstGeom>
          <a:noFill/>
          <a:ln w="9525">
            <a:noFill/>
            <a:miter lim="800000"/>
            <a:headEnd/>
            <a:tailEnd/>
          </a:ln>
          <a:effectLst/>
        </p:spPr>
        <p:txBody>
          <a:bodyPr wrap="none">
            <a:spAutoFit/>
          </a:bodyPr>
          <a:lstStyle>
            <a:lvl1pPr>
              <a:defRPr sz="2400">
                <a:solidFill>
                  <a:schemeClr val="tx1"/>
                </a:solidFill>
                <a:latin typeface="Verdana" pitchFamily="34" charset="0"/>
                <a:ea typeface="MS PGothic" pitchFamily="34" charset="-128"/>
              </a:defRPr>
            </a:lvl1pPr>
            <a:lvl2pPr marL="742950" indent="-285750">
              <a:defRPr sz="2400">
                <a:solidFill>
                  <a:schemeClr val="tx1"/>
                </a:solidFill>
                <a:latin typeface="Verdana" pitchFamily="34" charset="0"/>
                <a:ea typeface="MS PGothic" pitchFamily="34" charset="-128"/>
              </a:defRPr>
            </a:lvl2pPr>
            <a:lvl3pPr marL="1143000" indent="-228600">
              <a:defRPr sz="2400">
                <a:solidFill>
                  <a:schemeClr val="tx1"/>
                </a:solidFill>
                <a:latin typeface="Verdana" pitchFamily="34" charset="0"/>
                <a:ea typeface="MS PGothic" pitchFamily="34" charset="-128"/>
              </a:defRPr>
            </a:lvl3pPr>
            <a:lvl4pPr marL="1600200" indent="-228600">
              <a:defRPr sz="2400">
                <a:solidFill>
                  <a:schemeClr val="tx1"/>
                </a:solidFill>
                <a:latin typeface="Verdana" pitchFamily="34" charset="0"/>
                <a:ea typeface="MS PGothic" pitchFamily="34" charset="-128"/>
              </a:defRPr>
            </a:lvl4pPr>
            <a:lvl5pPr marL="2057400" indent="-228600">
              <a:defRPr sz="2400">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sz="2400">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sz="2400">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sz="2400">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sz="2400">
                <a:solidFill>
                  <a:schemeClr val="tx1"/>
                </a:solidFill>
                <a:latin typeface="Verdana" pitchFamily="34" charset="0"/>
                <a:ea typeface="MS PGothic" pitchFamily="34" charset="-128"/>
              </a:defRPr>
            </a:lvl9pPr>
          </a:lstStyle>
          <a:p>
            <a:pPr>
              <a:spcBef>
                <a:spcPct val="50000"/>
              </a:spcBef>
              <a:defRPr/>
            </a:pPr>
            <a:r>
              <a:rPr lang="en-US" sz="1000" b="1" dirty="0">
                <a:solidFill>
                  <a:srgbClr val="336699"/>
                </a:solidFill>
                <a:latin typeface="Helvetica" pitchFamily="-84" charset="0"/>
              </a:rPr>
              <a:t>Operating System Concepts – 10</a:t>
            </a:r>
            <a:r>
              <a:rPr lang="en-US" sz="1000" b="1" baseline="30000" dirty="0">
                <a:solidFill>
                  <a:srgbClr val="336699"/>
                </a:solidFill>
                <a:latin typeface="Helvetica" pitchFamily="-84" charset="0"/>
              </a:rPr>
              <a:t>th</a:t>
            </a:r>
            <a:r>
              <a:rPr lang="en-US" sz="1000" b="1" dirty="0">
                <a:solidFill>
                  <a:srgbClr val="336699"/>
                </a:solidFill>
                <a:latin typeface="Helvetica" pitchFamily="-84" charset="0"/>
              </a:rPr>
              <a:t> Edition</a:t>
            </a:r>
          </a:p>
        </p:txBody>
      </p:sp>
      <p:pic>
        <p:nvPicPr>
          <p:cNvPr id="9" name="Picture 9" descr="dino_4">
            <a:extLst>
              <a:ext uri="{FF2B5EF4-FFF2-40B4-BE49-F238E27FC236}">
                <a16:creationId xmlns:a16="http://schemas.microsoft.com/office/drawing/2014/main" id="{9EEFCB46-56E5-4476-8BA8-086D3D6BBA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17A0C0B7-E4FD-481A-9FBA-E9D564A982E4}"/>
              </a:ext>
            </a:extLst>
          </p:cNvPr>
          <p:cNvSpPr>
            <a:spLocks noChangeArrowheads="1"/>
          </p:cNvSpPr>
          <p:nvPr/>
        </p:nvSpPr>
        <p:spPr bwMode="auto">
          <a:xfrm>
            <a:off x="3224213" y="4016375"/>
            <a:ext cx="2336800" cy="1887538"/>
          </a:xfrm>
          <a:prstGeom prst="rect">
            <a:avLst/>
          </a:prstGeom>
          <a:noFill/>
          <a:ln w="57150" cmpd="thinThick">
            <a:solidFill>
              <a:srgbClr val="66CCFF"/>
            </a:solidFill>
            <a:miter lim="800000"/>
            <a:headEnd/>
            <a:tailEnd/>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20834"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538879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083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8499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96298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37416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8639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55153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08963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5408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14231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1001366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923BE054-8639-41D6-A1B4-F1E0C40904F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BB915646-427E-4EAA-8AC8-270038DD978A}"/>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D61976FE-12ED-4222-8139-DCC4C4D06E91}"/>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D172CB81-DFDB-D342-9724-B9932FF9566B}"/>
              </a:ext>
            </a:extLst>
          </p:cNvPr>
          <p:cNvSpPr>
            <a:spLocks noChangeArrowheads="1"/>
          </p:cNvSpPr>
          <p:nvPr/>
        </p:nvSpPr>
        <p:spPr bwMode="auto">
          <a:xfrm>
            <a:off x="0" y="0"/>
            <a:ext cx="228600" cy="2286000"/>
          </a:xfrm>
          <a:prstGeom prst="rect">
            <a:avLst/>
          </a:prstGeom>
          <a:solidFill>
            <a:srgbClr val="336699"/>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A9A936B0-2F97-467A-A30D-968506E974B9}"/>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38AB5202-C8AE-B247-9566-9B236E708D2A}"/>
              </a:ext>
            </a:extLst>
          </p:cNvPr>
          <p:cNvSpPr>
            <a:spLocks noChangeArrowheads="1"/>
          </p:cNvSpPr>
          <p:nvPr/>
        </p:nvSpPr>
        <p:spPr bwMode="auto">
          <a:xfrm>
            <a:off x="0" y="2286000"/>
            <a:ext cx="228600" cy="2286000"/>
          </a:xfrm>
          <a:prstGeom prst="rect">
            <a:avLst/>
          </a:prstGeom>
          <a:solidFill>
            <a:srgbClr val="99CCFF"/>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3093C023-360B-0B48-89E4-1ECA8A3228D9}"/>
              </a:ext>
            </a:extLst>
          </p:cNvPr>
          <p:cNvSpPr>
            <a:spLocks noChangeArrowheads="1"/>
          </p:cNvSpPr>
          <p:nvPr/>
        </p:nvSpPr>
        <p:spPr bwMode="auto">
          <a:xfrm>
            <a:off x="0" y="4572000"/>
            <a:ext cx="228600" cy="2286000"/>
          </a:xfrm>
          <a:prstGeom prst="rect">
            <a:avLst/>
          </a:prstGeom>
          <a:solidFill>
            <a:srgbClr val="336699"/>
          </a:solidFill>
          <a:ln>
            <a:noFill/>
          </a:ln>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19817" name="Text Box 9">
            <a:extLst>
              <a:ext uri="{FF2B5EF4-FFF2-40B4-BE49-F238E27FC236}">
                <a16:creationId xmlns:a16="http://schemas.microsoft.com/office/drawing/2014/main" id="{4AA17F35-1B25-2F46-91CE-A4ECA7858F93}"/>
              </a:ext>
            </a:extLst>
          </p:cNvPr>
          <p:cNvSpPr txBox="1">
            <a:spLocks noChangeArrowheads="1"/>
          </p:cNvSpPr>
          <p:nvPr/>
        </p:nvSpPr>
        <p:spPr bwMode="auto">
          <a:xfrm>
            <a:off x="4256146" y="6613525"/>
            <a:ext cx="447559"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Helvetica" panose="020B0604020202020204" pitchFamily="34" charset="0"/>
              </a:rPr>
              <a:t>8.</a:t>
            </a:r>
            <a:fld id="{8D38E3E3-12DE-487C-966D-84D1D61E98CA}" type="slidenum">
              <a:rPr lang="en-US" altLang="en-US" sz="1000" b="1" smtClean="0">
                <a:solidFill>
                  <a:srgbClr val="006699"/>
                </a:solidFill>
                <a:latin typeface="Helvetica" panose="020B0604020202020204" pitchFamily="34" charset="0"/>
              </a:rPr>
              <a:pPr algn="ctr">
                <a:spcBef>
                  <a:spcPct val="50000"/>
                </a:spcBef>
                <a:defRPr/>
              </a:pPr>
              <a:t>‹#›</a:t>
            </a:fld>
            <a:endParaRPr lang="en-US" altLang="en-US" sz="1000" b="1" dirty="0">
              <a:solidFill>
                <a:srgbClr val="006699"/>
              </a:solidFill>
              <a:latin typeface="Helvetica" panose="020B0604020202020204" pitchFamily="34" charset="0"/>
            </a:endParaRPr>
          </a:p>
        </p:txBody>
      </p:sp>
      <p:sp>
        <p:nvSpPr>
          <p:cNvPr id="119818" name="Text Box 10">
            <a:extLst>
              <a:ext uri="{FF2B5EF4-FFF2-40B4-BE49-F238E27FC236}">
                <a16:creationId xmlns:a16="http://schemas.microsoft.com/office/drawing/2014/main" id="{1F7EF041-C9EE-DB4B-9088-703E6AFEC64B}"/>
              </a:ext>
            </a:extLst>
          </p:cNvPr>
          <p:cNvSpPr txBox="1">
            <a:spLocks noChangeArrowheads="1"/>
          </p:cNvSpPr>
          <p:nvPr/>
        </p:nvSpPr>
        <p:spPr bwMode="auto">
          <a:xfrm>
            <a:off x="6489700" y="6588125"/>
            <a:ext cx="2713038" cy="244475"/>
          </a:xfrm>
          <a:prstGeom prst="rect">
            <a:avLst/>
          </a:prstGeom>
          <a:noFill/>
          <a:ln w="9525">
            <a:noFill/>
            <a:miter lim="800000"/>
            <a:headEnd/>
            <a:tailEnd/>
          </a:ln>
          <a:effectLst/>
        </p:spPr>
        <p:txBody>
          <a:bodyPr>
            <a:spAutoFit/>
          </a:bodyPr>
          <a:lstStyle>
            <a:lvl1pPr>
              <a:defRPr sz="2400">
                <a:solidFill>
                  <a:schemeClr val="tx1"/>
                </a:solidFill>
                <a:latin typeface="Verdana" pitchFamily="34" charset="0"/>
                <a:ea typeface="MS PGothic" pitchFamily="34" charset="-128"/>
              </a:defRPr>
            </a:lvl1pPr>
            <a:lvl2pPr marL="742950" indent="-285750">
              <a:defRPr sz="2400">
                <a:solidFill>
                  <a:schemeClr val="tx1"/>
                </a:solidFill>
                <a:latin typeface="Verdana" pitchFamily="34" charset="0"/>
                <a:ea typeface="MS PGothic" pitchFamily="34" charset="-128"/>
              </a:defRPr>
            </a:lvl2pPr>
            <a:lvl3pPr marL="1143000" indent="-228600">
              <a:defRPr sz="2400">
                <a:solidFill>
                  <a:schemeClr val="tx1"/>
                </a:solidFill>
                <a:latin typeface="Verdana" pitchFamily="34" charset="0"/>
                <a:ea typeface="MS PGothic" pitchFamily="34" charset="-128"/>
              </a:defRPr>
            </a:lvl3pPr>
            <a:lvl4pPr marL="1600200" indent="-228600">
              <a:defRPr sz="2400">
                <a:solidFill>
                  <a:schemeClr val="tx1"/>
                </a:solidFill>
                <a:latin typeface="Verdana" pitchFamily="34" charset="0"/>
                <a:ea typeface="MS PGothic" pitchFamily="34" charset="-128"/>
              </a:defRPr>
            </a:lvl4pPr>
            <a:lvl5pPr marL="2057400" indent="-228600">
              <a:defRPr sz="2400">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sz="2400">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sz="2400">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sz="2400">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sz="2400">
                <a:solidFill>
                  <a:schemeClr val="tx1"/>
                </a:solidFill>
                <a:latin typeface="Verdana" pitchFamily="34" charset="0"/>
                <a:ea typeface="MS PGothic" pitchFamily="34" charset="-128"/>
              </a:defRPr>
            </a:lvl9pPr>
          </a:lstStyle>
          <a:p>
            <a:pPr algn="ctr">
              <a:spcBef>
                <a:spcPct val="50000"/>
              </a:spcBef>
              <a:defRPr/>
            </a:pPr>
            <a:r>
              <a:rPr lang="en-US" sz="1000" b="1" dirty="0" err="1">
                <a:solidFill>
                  <a:srgbClr val="006699"/>
                </a:solidFill>
                <a:latin typeface="Helvetica" pitchFamily="-84" charset="0"/>
              </a:rPr>
              <a:t>Silberschatz</a:t>
            </a:r>
            <a:r>
              <a:rPr lang="en-US" sz="1000" b="1" dirty="0">
                <a:solidFill>
                  <a:srgbClr val="006699"/>
                </a:solidFill>
                <a:latin typeface="Helvetica" pitchFamily="-84" charset="0"/>
              </a:rPr>
              <a:t>, Galvin and Gagne ©2018</a:t>
            </a:r>
          </a:p>
        </p:txBody>
      </p:sp>
      <p:sp>
        <p:nvSpPr>
          <p:cNvPr id="119819" name="Text Box 11">
            <a:extLst>
              <a:ext uri="{FF2B5EF4-FFF2-40B4-BE49-F238E27FC236}">
                <a16:creationId xmlns:a16="http://schemas.microsoft.com/office/drawing/2014/main" id="{78BE7347-3A45-5C48-BDC8-E4FACD9C9925}"/>
              </a:ext>
            </a:extLst>
          </p:cNvPr>
          <p:cNvSpPr txBox="1">
            <a:spLocks noChangeArrowheads="1"/>
          </p:cNvSpPr>
          <p:nvPr/>
        </p:nvSpPr>
        <p:spPr bwMode="auto">
          <a:xfrm>
            <a:off x="185738" y="6621463"/>
            <a:ext cx="2730235" cy="246221"/>
          </a:xfrm>
          <a:prstGeom prst="rect">
            <a:avLst/>
          </a:prstGeom>
          <a:noFill/>
          <a:ln w="9525">
            <a:noFill/>
            <a:miter lim="800000"/>
            <a:headEnd/>
            <a:tailEnd/>
          </a:ln>
          <a:effectLst/>
        </p:spPr>
        <p:txBody>
          <a:bodyPr wrap="none">
            <a:spAutoFit/>
          </a:bodyPr>
          <a:lstStyle>
            <a:lvl1pPr>
              <a:defRPr sz="2400">
                <a:solidFill>
                  <a:schemeClr val="tx1"/>
                </a:solidFill>
                <a:latin typeface="Verdana" pitchFamily="34" charset="0"/>
                <a:ea typeface="MS PGothic" pitchFamily="34" charset="-128"/>
              </a:defRPr>
            </a:lvl1pPr>
            <a:lvl2pPr marL="742950" indent="-285750">
              <a:defRPr sz="2400">
                <a:solidFill>
                  <a:schemeClr val="tx1"/>
                </a:solidFill>
                <a:latin typeface="Verdana" pitchFamily="34" charset="0"/>
                <a:ea typeface="MS PGothic" pitchFamily="34" charset="-128"/>
              </a:defRPr>
            </a:lvl2pPr>
            <a:lvl3pPr marL="1143000" indent="-228600">
              <a:defRPr sz="2400">
                <a:solidFill>
                  <a:schemeClr val="tx1"/>
                </a:solidFill>
                <a:latin typeface="Verdana" pitchFamily="34" charset="0"/>
                <a:ea typeface="MS PGothic" pitchFamily="34" charset="-128"/>
              </a:defRPr>
            </a:lvl3pPr>
            <a:lvl4pPr marL="1600200" indent="-228600">
              <a:defRPr sz="2400">
                <a:solidFill>
                  <a:schemeClr val="tx1"/>
                </a:solidFill>
                <a:latin typeface="Verdana" pitchFamily="34" charset="0"/>
                <a:ea typeface="MS PGothic" pitchFamily="34" charset="-128"/>
              </a:defRPr>
            </a:lvl4pPr>
            <a:lvl5pPr marL="2057400" indent="-228600">
              <a:defRPr sz="2400">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sz="2400">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sz="2400">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sz="2400">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sz="2400">
                <a:solidFill>
                  <a:schemeClr val="tx1"/>
                </a:solidFill>
                <a:latin typeface="Verdana" pitchFamily="34" charset="0"/>
                <a:ea typeface="MS PGothic" pitchFamily="34" charset="-128"/>
              </a:defRPr>
            </a:lvl9pPr>
          </a:lstStyle>
          <a:p>
            <a:pPr>
              <a:spcBef>
                <a:spcPct val="50000"/>
              </a:spcBef>
              <a:defRPr/>
            </a:pPr>
            <a:r>
              <a:rPr lang="en-US" sz="1000" b="1" dirty="0">
                <a:solidFill>
                  <a:srgbClr val="006699"/>
                </a:solidFill>
                <a:latin typeface="Helvetica" pitchFamily="-84" charset="0"/>
              </a:rPr>
              <a:t>Operating System Concepts – 10</a:t>
            </a:r>
            <a:r>
              <a:rPr lang="en-US" sz="1000" b="1" baseline="30000" dirty="0">
                <a:solidFill>
                  <a:srgbClr val="006699"/>
                </a:solidFill>
                <a:latin typeface="Helvetica" pitchFamily="-84" charset="0"/>
              </a:rPr>
              <a:t>th</a:t>
            </a:r>
            <a:r>
              <a:rPr 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19BEC0BB-F6DF-491A-BBC3-DE0C9D71C21C}"/>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175" r:id="rId1"/>
    <p:sldLayoutId id="2147484145" r:id="rId2"/>
    <p:sldLayoutId id="2147484146" r:id="rId3"/>
    <p:sldLayoutId id="2147484147" r:id="rId4"/>
    <p:sldLayoutId id="2147484148" r:id="rId5"/>
    <p:sldLayoutId id="2147484149" r:id="rId6"/>
    <p:sldLayoutId id="2147484150" r:id="rId7"/>
    <p:sldLayoutId id="2147484151" r:id="rId8"/>
    <p:sldLayoutId id="2147484152" r:id="rId9"/>
    <p:sldLayoutId id="2147484153" r:id="rId10"/>
    <p:sldLayoutId id="2147484154"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MS PGothic" panose="020B0600070205080204" pitchFamily="34"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MS PGothic" panose="020B0600070205080204" pitchFamily="34"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MS PGothic" panose="020B0600070205080204" pitchFamily="34"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MS PGothic" panose="020B0600070205080204" pitchFamily="34"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MS PGothic" panose="020B0600070205080204" pitchFamily="34"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MS PGothic" panose="020B0600070205080204" pitchFamily="34"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cs typeface="MS PGothic"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cs typeface="MS PGothic"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cs typeface="MS PGothic"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cs typeface="MS PGothic"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2">
            <a:extLst>
              <a:ext uri="{FF2B5EF4-FFF2-40B4-BE49-F238E27FC236}">
                <a16:creationId xmlns:a16="http://schemas.microsoft.com/office/drawing/2014/main" id="{EEB014F1-1E26-408F-B609-152B716021A8}"/>
              </a:ext>
            </a:extLst>
          </p:cNvPr>
          <p:cNvSpPr>
            <a:spLocks noGrp="1" noChangeArrowheads="1"/>
          </p:cNvSpPr>
          <p:nvPr>
            <p:ph type="ctrTitle"/>
          </p:nvPr>
        </p:nvSpPr>
        <p:spPr/>
        <p:txBody>
          <a:bodyPr/>
          <a:lstStyle/>
          <a:p>
            <a:pPr eaLnBrk="1" hangingPunct="1"/>
            <a:r>
              <a:rPr lang="en-US" altLang="en-US" dirty="0"/>
              <a:t>Chapter 8:  Deadlocks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a:extLst>
              <a:ext uri="{FF2B5EF4-FFF2-40B4-BE49-F238E27FC236}">
                <a16:creationId xmlns:a16="http://schemas.microsoft.com/office/drawing/2014/main" id="{781B13EC-2836-4ACC-AF45-988765BACB67}"/>
              </a:ext>
            </a:extLst>
          </p:cNvPr>
          <p:cNvSpPr>
            <a:spLocks noGrp="1" noChangeArrowheads="1"/>
          </p:cNvSpPr>
          <p:nvPr>
            <p:ph type="title"/>
          </p:nvPr>
        </p:nvSpPr>
        <p:spPr/>
        <p:txBody>
          <a:bodyPr/>
          <a:lstStyle/>
          <a:p>
            <a:r>
              <a:rPr lang="en-US" altLang="en-US"/>
              <a:t>Resource Allocation Graph Example</a:t>
            </a:r>
          </a:p>
        </p:txBody>
      </p:sp>
      <p:sp>
        <p:nvSpPr>
          <p:cNvPr id="25602" name="Content Placeholder 2">
            <a:extLst>
              <a:ext uri="{FF2B5EF4-FFF2-40B4-BE49-F238E27FC236}">
                <a16:creationId xmlns:a16="http://schemas.microsoft.com/office/drawing/2014/main" id="{A805CA1B-0F4C-4F9A-A8A0-D0A9982CE8CA}"/>
              </a:ext>
            </a:extLst>
          </p:cNvPr>
          <p:cNvSpPr>
            <a:spLocks noGrp="1" noChangeArrowheads="1"/>
          </p:cNvSpPr>
          <p:nvPr>
            <p:ph idx="1"/>
          </p:nvPr>
        </p:nvSpPr>
        <p:spPr>
          <a:xfrm>
            <a:off x="645423" y="1163637"/>
            <a:ext cx="4506955" cy="4530725"/>
          </a:xfrm>
        </p:spPr>
        <p:txBody>
          <a:bodyPr/>
          <a:lstStyle/>
          <a:p>
            <a:r>
              <a:rPr lang="en-US" altLang="en-US" dirty="0"/>
              <a:t>One instance of R1</a:t>
            </a:r>
          </a:p>
          <a:p>
            <a:r>
              <a:rPr lang="en-US" altLang="en-US" dirty="0"/>
              <a:t>Two instances of R2</a:t>
            </a:r>
          </a:p>
          <a:p>
            <a:r>
              <a:rPr lang="en-US" altLang="en-US" dirty="0"/>
              <a:t>One instance of R3</a:t>
            </a:r>
          </a:p>
          <a:p>
            <a:r>
              <a:rPr lang="en-US" altLang="en-US" dirty="0"/>
              <a:t>Three instance of R4</a:t>
            </a:r>
          </a:p>
          <a:p>
            <a:r>
              <a:rPr lang="en-US" altLang="en-US" dirty="0"/>
              <a:t>T1 holds one instance of R2 and is waiting for an instance of R1</a:t>
            </a:r>
          </a:p>
          <a:p>
            <a:r>
              <a:rPr lang="en-US" altLang="en-US" dirty="0"/>
              <a:t>T2 holds one instance of R1, one instance of R2, and is waiting for an instance of R3</a:t>
            </a:r>
          </a:p>
          <a:p>
            <a:r>
              <a:rPr lang="en-US" altLang="en-US" dirty="0"/>
              <a:t>T3 is holds one instance of R3</a:t>
            </a:r>
          </a:p>
        </p:txBody>
      </p:sp>
      <p:pic>
        <p:nvPicPr>
          <p:cNvPr id="25603" name="Picture 3">
            <a:extLst>
              <a:ext uri="{FF2B5EF4-FFF2-40B4-BE49-F238E27FC236}">
                <a16:creationId xmlns:a16="http://schemas.microsoft.com/office/drawing/2014/main" id="{43854FA6-0E5D-42A0-96D6-F85C9604E4D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54435" y="1322087"/>
            <a:ext cx="2556629" cy="3782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a:extLst>
              <a:ext uri="{FF2B5EF4-FFF2-40B4-BE49-F238E27FC236}">
                <a16:creationId xmlns:a16="http://schemas.microsoft.com/office/drawing/2014/main" id="{1E9D181A-E97C-43FE-B61A-BDC013B0E385}"/>
              </a:ext>
            </a:extLst>
          </p:cNvPr>
          <p:cNvSpPr>
            <a:spLocks noGrp="1" noChangeArrowheads="1"/>
          </p:cNvSpPr>
          <p:nvPr>
            <p:ph type="title"/>
          </p:nvPr>
        </p:nvSpPr>
        <p:spPr>
          <a:xfrm>
            <a:off x="812800" y="384175"/>
            <a:ext cx="8378825" cy="469900"/>
          </a:xfrm>
        </p:spPr>
        <p:txBody>
          <a:bodyPr/>
          <a:lstStyle/>
          <a:p>
            <a:pPr eaLnBrk="1" hangingPunct="1"/>
            <a:r>
              <a:rPr lang="en-US" altLang="en-US" sz="2800"/>
              <a:t>Resource Allocation Graph With A Deadlock</a:t>
            </a:r>
          </a:p>
        </p:txBody>
      </p:sp>
      <p:pic>
        <p:nvPicPr>
          <p:cNvPr id="26626" name="Picture 7">
            <a:extLst>
              <a:ext uri="{FF2B5EF4-FFF2-40B4-BE49-F238E27FC236}">
                <a16:creationId xmlns:a16="http://schemas.microsoft.com/office/drawing/2014/main" id="{ABF392E9-B6A6-4008-94AF-29D636AA5F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3107" y="1379537"/>
            <a:ext cx="2781300" cy="409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Content Placeholder 2">
            <a:extLst>
              <a:ext uri="{FF2B5EF4-FFF2-40B4-BE49-F238E27FC236}">
                <a16:creationId xmlns:a16="http://schemas.microsoft.com/office/drawing/2014/main" id="{419DAB26-4D98-451E-8753-63E7AF9DED72}"/>
              </a:ext>
            </a:extLst>
          </p:cNvPr>
          <p:cNvSpPr txBox="1">
            <a:spLocks noChangeArrowheads="1"/>
          </p:cNvSpPr>
          <p:nvPr/>
        </p:nvSpPr>
        <p:spPr>
          <a:xfrm>
            <a:off x="4446797" y="1498031"/>
            <a:ext cx="4506955" cy="4530725"/>
          </a:xfrm>
          <a:prstGeom prst="rect">
            <a:avLst/>
          </a:prstGeom>
        </p:spPr>
        <p:txBody>
          <a:bodyPr/>
          <a:lst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MS PGothic" panose="020B0600070205080204" pitchFamily="34"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cs typeface="MS PGothic"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cs typeface="MS PGothic"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cs typeface="MS PGothic"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cs typeface="MS PGothic"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a:lstStyle>
          <a:p>
            <a:pPr marL="0" indent="0">
              <a:buNone/>
            </a:pPr>
            <a:r>
              <a:rPr lang="en-US" altLang="en-US" kern="0" dirty="0"/>
              <a:t>Cycles exist</a:t>
            </a:r>
          </a:p>
          <a:p>
            <a:r>
              <a:rPr lang="en-US" altLang="en-US" kern="0" dirty="0"/>
              <a:t>P1 → R1 → P2 → R3 → P3 → R2 → P1</a:t>
            </a:r>
          </a:p>
          <a:p>
            <a:r>
              <a:rPr lang="en-US" altLang="en-US" kern="0" dirty="0"/>
              <a:t>P2 → R3 → P3 → R2 → P2</a:t>
            </a:r>
          </a:p>
          <a:p>
            <a:pPr marL="0" indent="0">
              <a:buNone/>
            </a:pPr>
            <a:endParaRPr lang="en-US" altLang="en-US" kern="0" dirty="0"/>
          </a:p>
          <a:p>
            <a:r>
              <a:rPr lang="en-HK" altLang="en-US" kern="0" dirty="0"/>
              <a:t>Processes P1, P2, and P3 are deadlocked</a:t>
            </a:r>
            <a:endParaRPr lang="en-US" altLang="en-US" kern="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id="{E178F89D-A783-4AC2-8535-A14EB96EB158}"/>
              </a:ext>
            </a:extLst>
          </p:cNvPr>
          <p:cNvSpPr>
            <a:spLocks noGrp="1" noChangeArrowheads="1"/>
          </p:cNvSpPr>
          <p:nvPr>
            <p:ph type="title"/>
          </p:nvPr>
        </p:nvSpPr>
        <p:spPr>
          <a:xfrm>
            <a:off x="909638" y="400050"/>
            <a:ext cx="7954962" cy="457200"/>
          </a:xfrm>
        </p:spPr>
        <p:txBody>
          <a:bodyPr/>
          <a:lstStyle/>
          <a:p>
            <a:pPr eaLnBrk="1" hangingPunct="1"/>
            <a:r>
              <a:rPr lang="en-US" altLang="en-US"/>
              <a:t>Graph With A Cycle But No Deadlock</a:t>
            </a:r>
          </a:p>
        </p:txBody>
      </p:sp>
      <p:pic>
        <p:nvPicPr>
          <p:cNvPr id="28674" name="Picture 4" descr="7">
            <a:extLst>
              <a:ext uri="{FF2B5EF4-FFF2-40B4-BE49-F238E27FC236}">
                <a16:creationId xmlns:a16="http://schemas.microsoft.com/office/drawing/2014/main" id="{8DCC9E07-74DD-488C-9745-13D617D49E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351" y="1281740"/>
            <a:ext cx="3434893" cy="4382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Content Placeholder 2">
            <a:extLst>
              <a:ext uri="{FF2B5EF4-FFF2-40B4-BE49-F238E27FC236}">
                <a16:creationId xmlns:a16="http://schemas.microsoft.com/office/drawing/2014/main" id="{F82E3140-F959-41BD-9BD3-E24D5291DC35}"/>
              </a:ext>
            </a:extLst>
          </p:cNvPr>
          <p:cNvSpPr txBox="1">
            <a:spLocks noChangeArrowheads="1"/>
          </p:cNvSpPr>
          <p:nvPr/>
        </p:nvSpPr>
        <p:spPr>
          <a:xfrm>
            <a:off x="4648081" y="1281740"/>
            <a:ext cx="4300388" cy="4530725"/>
          </a:xfrm>
          <a:prstGeom prst="rect">
            <a:avLst/>
          </a:prstGeom>
        </p:spPr>
        <p:txBody>
          <a:bodyPr/>
          <a:lst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MS PGothic" panose="020B0600070205080204" pitchFamily="34"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cs typeface="MS PGothic"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cs typeface="MS PGothic"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cs typeface="MS PGothic"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cs typeface="MS PGothic"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a:lstStyle>
          <a:p>
            <a:pPr marL="0" indent="0">
              <a:buNone/>
            </a:pPr>
            <a:r>
              <a:rPr lang="en-US" altLang="en-US" kern="0" dirty="0"/>
              <a:t>A cycle exists</a:t>
            </a:r>
          </a:p>
          <a:p>
            <a:r>
              <a:rPr lang="en-US" altLang="en-US" kern="0" dirty="0"/>
              <a:t>P1 → R1 → P3 → R2 → P1</a:t>
            </a:r>
          </a:p>
          <a:p>
            <a:pPr marL="0" indent="0">
              <a:buNone/>
            </a:pPr>
            <a:endParaRPr lang="en-US" altLang="en-US" kern="0" dirty="0"/>
          </a:p>
          <a:p>
            <a:r>
              <a:rPr lang="en-HK" altLang="en-US" kern="0" dirty="0"/>
              <a:t>However, there is no deadlock. Observe that thread P4 may release its instance of resource type R2. That resource can then be allocated to P3, breaking the cycle.</a:t>
            </a:r>
            <a:endParaRPr lang="en-US" altLang="en-US" kern="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a16="http://schemas.microsoft.com/office/drawing/2014/main" id="{8D11E18E-D261-40F7-BFA9-A5CFCEC14321}"/>
              </a:ext>
            </a:extLst>
          </p:cNvPr>
          <p:cNvSpPr>
            <a:spLocks noGrp="1" noChangeArrowheads="1"/>
          </p:cNvSpPr>
          <p:nvPr>
            <p:ph type="title"/>
          </p:nvPr>
        </p:nvSpPr>
        <p:spPr/>
        <p:txBody>
          <a:bodyPr/>
          <a:lstStyle/>
          <a:p>
            <a:pPr eaLnBrk="1" hangingPunct="1"/>
            <a:r>
              <a:rPr lang="en-US" altLang="en-US"/>
              <a:t>Basic Facts</a:t>
            </a:r>
          </a:p>
        </p:txBody>
      </p:sp>
      <p:sp>
        <p:nvSpPr>
          <p:cNvPr id="30722" name="Rectangle 3">
            <a:extLst>
              <a:ext uri="{FF2B5EF4-FFF2-40B4-BE49-F238E27FC236}">
                <a16:creationId xmlns:a16="http://schemas.microsoft.com/office/drawing/2014/main" id="{EEFE5D6D-F4BB-4AD9-A210-F8BA31E1B14F}"/>
              </a:ext>
            </a:extLst>
          </p:cNvPr>
          <p:cNvSpPr>
            <a:spLocks noGrp="1" noChangeArrowheads="1"/>
          </p:cNvSpPr>
          <p:nvPr>
            <p:ph type="body" idx="1"/>
          </p:nvPr>
        </p:nvSpPr>
        <p:spPr>
          <a:xfrm>
            <a:off x="542925" y="1152525"/>
            <a:ext cx="7599363" cy="4400550"/>
          </a:xfrm>
        </p:spPr>
        <p:txBody>
          <a:bodyPr/>
          <a:lstStyle/>
          <a:p>
            <a:r>
              <a:rPr lang="en-US" altLang="en-US" sz="2000" dirty="0"/>
              <a:t>If a graph contains no cycles </a:t>
            </a:r>
            <a:r>
              <a:rPr lang="en-US" altLang="en-US" sz="2000" dirty="0">
                <a:sym typeface="Symbol" panose="05050102010706020507" pitchFamily="18" charset="2"/>
              </a:rPr>
              <a:t> no deadlock</a:t>
            </a:r>
            <a:br>
              <a:rPr lang="en-US" altLang="en-US" sz="2000" dirty="0">
                <a:sym typeface="Symbol" panose="05050102010706020507" pitchFamily="18" charset="2"/>
              </a:rPr>
            </a:br>
            <a:endParaRPr lang="en-US" altLang="en-US" sz="2000" dirty="0">
              <a:sym typeface="Symbol" panose="05050102010706020507" pitchFamily="18" charset="2"/>
            </a:endParaRPr>
          </a:p>
          <a:p>
            <a:r>
              <a:rPr lang="en-US" altLang="en-US" sz="2000" dirty="0">
                <a:sym typeface="Symbol" panose="05050102010706020507" pitchFamily="18" charset="2"/>
              </a:rPr>
              <a:t>If a graph contains a cycle  </a:t>
            </a:r>
            <a:r>
              <a:rPr lang="en-HK" altLang="en-US" sz="2000" dirty="0">
                <a:sym typeface="Symbol" panose="05050102010706020507" pitchFamily="18" charset="2"/>
              </a:rPr>
              <a:t>the system may or may not be in a deadlocked state</a:t>
            </a:r>
            <a:endParaRPr lang="en-US" altLang="en-US" sz="2000" dirty="0">
              <a:sym typeface="Symbol" panose="05050102010706020507" pitchFamily="18" charset="2"/>
            </a:endParaRPr>
          </a:p>
          <a:p>
            <a:pPr lvl="1"/>
            <a:r>
              <a:rPr lang="en-US" altLang="en-US" dirty="0">
                <a:sym typeface="Symbol" panose="05050102010706020507" pitchFamily="18" charset="2"/>
              </a:rPr>
              <a:t>if only one instance per resource type, then deadlock</a:t>
            </a:r>
          </a:p>
          <a:p>
            <a:pPr lvl="1"/>
            <a:r>
              <a:rPr lang="en-US" altLang="en-US" dirty="0">
                <a:sym typeface="Symbol" panose="05050102010706020507" pitchFamily="18" charset="2"/>
              </a:rPr>
              <a:t>if several instances per resource type, possibility of deadlock</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FF64CE81-A2CA-43C6-AA1B-2446D53B0B91}"/>
              </a:ext>
            </a:extLst>
          </p:cNvPr>
          <p:cNvSpPr>
            <a:spLocks noGrp="1" noChangeArrowheads="1"/>
          </p:cNvSpPr>
          <p:nvPr>
            <p:ph type="title"/>
          </p:nvPr>
        </p:nvSpPr>
        <p:spPr/>
        <p:txBody>
          <a:bodyPr/>
          <a:lstStyle/>
          <a:p>
            <a:pPr eaLnBrk="1" hangingPunct="1"/>
            <a:r>
              <a:rPr lang="en-US" altLang="en-US"/>
              <a:t>Methods for Handling Deadlocks</a:t>
            </a:r>
          </a:p>
        </p:txBody>
      </p:sp>
      <p:sp>
        <p:nvSpPr>
          <p:cNvPr id="32770" name="Rectangle 3">
            <a:extLst>
              <a:ext uri="{FF2B5EF4-FFF2-40B4-BE49-F238E27FC236}">
                <a16:creationId xmlns:a16="http://schemas.microsoft.com/office/drawing/2014/main" id="{DB52CADE-C3EE-47CD-9F7A-4A3543583990}"/>
              </a:ext>
            </a:extLst>
          </p:cNvPr>
          <p:cNvSpPr>
            <a:spLocks noGrp="1" noChangeArrowheads="1"/>
          </p:cNvSpPr>
          <p:nvPr>
            <p:ph idx="1"/>
          </p:nvPr>
        </p:nvSpPr>
        <p:spPr>
          <a:xfrm>
            <a:off x="457199" y="991948"/>
            <a:ext cx="8134709" cy="5403101"/>
          </a:xfrm>
        </p:spPr>
        <p:txBody>
          <a:bodyPr/>
          <a:lstStyle/>
          <a:p>
            <a:r>
              <a:rPr lang="en-US" altLang="en-US" sz="2000" dirty="0"/>
              <a:t>Ensure that the system will </a:t>
            </a:r>
            <a:r>
              <a:rPr lang="en-US" altLang="en-US" sz="2000" b="1" i="1" dirty="0">
                <a:solidFill>
                  <a:srgbClr val="FF0066"/>
                </a:solidFill>
              </a:rPr>
              <a:t>never</a:t>
            </a:r>
            <a:r>
              <a:rPr lang="en-US" altLang="en-US" sz="2000" dirty="0"/>
              <a:t> enter a deadlock state:</a:t>
            </a:r>
          </a:p>
          <a:p>
            <a:pPr lvl="1"/>
            <a:r>
              <a:rPr lang="en-US" altLang="en-US" b="1" dirty="0">
                <a:solidFill>
                  <a:srgbClr val="3366FF"/>
                </a:solidFill>
              </a:rPr>
              <a:t>Deadlock prevention</a:t>
            </a:r>
            <a:r>
              <a:rPr lang="en-US" altLang="en-US" dirty="0"/>
              <a:t>: </a:t>
            </a:r>
            <a:r>
              <a:rPr lang="en-HK" altLang="en-US" dirty="0">
                <a:cs typeface="ＭＳ Ｐゴシック" charset="-128"/>
              </a:rPr>
              <a:t>it provides a set of methods to ensure at least one of the necessary conditions cannot hold</a:t>
            </a:r>
            <a:endParaRPr lang="en-US" altLang="en-US" dirty="0">
              <a:solidFill>
                <a:srgbClr val="0070C0"/>
              </a:solidFill>
            </a:endParaRPr>
          </a:p>
          <a:p>
            <a:pPr lvl="1"/>
            <a:r>
              <a:rPr lang="en-US" altLang="en-US" b="1" dirty="0">
                <a:solidFill>
                  <a:srgbClr val="3366FF"/>
                </a:solidFill>
              </a:rPr>
              <a:t>Deadlock avoidance</a:t>
            </a:r>
            <a:r>
              <a:rPr lang="en-US" altLang="en-US" dirty="0"/>
              <a:t>: </a:t>
            </a:r>
            <a:r>
              <a:rPr lang="en-HK" altLang="en-US" dirty="0">
                <a:cs typeface="ＭＳ Ｐゴシック" charset="-128"/>
              </a:rPr>
              <a:t>this requires additional information given in advance concerning which resources a process will request and use during its lifetime. Within such knowledge, the OS can decide for each resource request whether or not a process should wait</a:t>
            </a:r>
            <a:endParaRPr lang="en-US" altLang="en-US" dirty="0">
              <a:solidFill>
                <a:srgbClr val="0070C0"/>
              </a:solidFill>
            </a:endParaRPr>
          </a:p>
          <a:p>
            <a:r>
              <a:rPr lang="en-US" altLang="en-US" sz="2000" b="1" dirty="0">
                <a:solidFill>
                  <a:srgbClr val="3366FF"/>
                </a:solidFill>
              </a:rPr>
              <a:t>Deadlock detection </a:t>
            </a:r>
            <a:r>
              <a:rPr lang="en-US" altLang="en-US" sz="2000" dirty="0"/>
              <a:t>- allow the system to enter a deadlock state</a:t>
            </a:r>
            <a:r>
              <a:rPr lang="zh-CN" altLang="en-US" sz="2000" dirty="0"/>
              <a:t>， </a:t>
            </a:r>
            <a:r>
              <a:rPr lang="en-HK" altLang="zh-CN" sz="2000" dirty="0"/>
              <a:t>periodically </a:t>
            </a:r>
            <a:r>
              <a:rPr lang="en-US" altLang="zh-CN" sz="2000" dirty="0"/>
              <a:t>detect</a:t>
            </a:r>
            <a:r>
              <a:rPr lang="en-US" altLang="en-US" sz="2000" dirty="0"/>
              <a:t> if there is a deadlock and then recover from it</a:t>
            </a:r>
          </a:p>
          <a:p>
            <a:r>
              <a:rPr lang="en-US" altLang="en-US" sz="2000" dirty="0"/>
              <a:t>Many </a:t>
            </a:r>
            <a:r>
              <a:rPr lang="en-US" altLang="zh-CN" sz="2000" dirty="0"/>
              <a:t>commercial </a:t>
            </a:r>
            <a:r>
              <a:rPr lang="en-US" altLang="en-US" sz="2000" dirty="0"/>
              <a:t>O</a:t>
            </a:r>
            <a:r>
              <a:rPr lang="en-US" altLang="zh-CN" sz="2000" dirty="0"/>
              <a:t>S</a:t>
            </a:r>
            <a:r>
              <a:rPr lang="en-US" altLang="en-US" sz="2000" dirty="0"/>
              <a:t>es, esp., for desktops, laptops, and smart phones ignore the deadlock problem because of the overhead and pretend that deadlocks never occur in the system</a:t>
            </a:r>
          </a:p>
          <a:p>
            <a:pPr lvl="1"/>
            <a:r>
              <a:rPr lang="en-HK" altLang="en-US" dirty="0"/>
              <a:t>It will cause the system’s performance to deteriorate, because resources are being held by processes  that cannot run and because more and more processes, as they make requests for resources, will enter a deadlocked state – restart the system manually</a:t>
            </a:r>
            <a:endParaRPr lang="en-US"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1026">
            <a:extLst>
              <a:ext uri="{FF2B5EF4-FFF2-40B4-BE49-F238E27FC236}">
                <a16:creationId xmlns:a16="http://schemas.microsoft.com/office/drawing/2014/main" id="{6D31D3D9-D00D-48CB-ACFB-8E0846D17DB2}"/>
              </a:ext>
            </a:extLst>
          </p:cNvPr>
          <p:cNvSpPr>
            <a:spLocks noGrp="1" noChangeArrowheads="1"/>
          </p:cNvSpPr>
          <p:nvPr>
            <p:ph type="title"/>
          </p:nvPr>
        </p:nvSpPr>
        <p:spPr>
          <a:xfrm>
            <a:off x="885825" y="277813"/>
            <a:ext cx="7800975" cy="576262"/>
          </a:xfrm>
        </p:spPr>
        <p:txBody>
          <a:bodyPr/>
          <a:lstStyle/>
          <a:p>
            <a:pPr eaLnBrk="1" hangingPunct="1"/>
            <a:r>
              <a:rPr lang="en-US" altLang="en-US"/>
              <a:t>Deadlock Prevention</a:t>
            </a:r>
          </a:p>
        </p:txBody>
      </p:sp>
      <p:sp>
        <p:nvSpPr>
          <p:cNvPr id="36866" name="Rectangle 1027">
            <a:extLst>
              <a:ext uri="{FF2B5EF4-FFF2-40B4-BE49-F238E27FC236}">
                <a16:creationId xmlns:a16="http://schemas.microsoft.com/office/drawing/2014/main" id="{DF9D8936-91E9-44A3-A9B1-743C0EE5C1D4}"/>
              </a:ext>
            </a:extLst>
          </p:cNvPr>
          <p:cNvSpPr>
            <a:spLocks noGrp="1" noChangeArrowheads="1"/>
          </p:cNvSpPr>
          <p:nvPr>
            <p:ph type="body" idx="1"/>
          </p:nvPr>
        </p:nvSpPr>
        <p:spPr>
          <a:xfrm>
            <a:off x="482600" y="1504950"/>
            <a:ext cx="8105346" cy="4932363"/>
          </a:xfrm>
        </p:spPr>
        <p:txBody>
          <a:bodyPr>
            <a:normAutofit/>
          </a:bodyPr>
          <a:lstStyle/>
          <a:p>
            <a:r>
              <a:rPr lang="en-US" altLang="en-US" b="1" dirty="0"/>
              <a:t>Mutual Exclusion</a:t>
            </a:r>
            <a:r>
              <a:rPr lang="en-US" altLang="en-US" dirty="0"/>
              <a:t> – not required for sharable resources (e.g., read-only files); but it must hold for non-sharable resources</a:t>
            </a:r>
          </a:p>
          <a:p>
            <a:r>
              <a:rPr lang="en-US" altLang="en-US" b="1" dirty="0"/>
              <a:t>Hold and Wait</a:t>
            </a:r>
            <a:r>
              <a:rPr lang="en-US" altLang="en-US" dirty="0"/>
              <a:t> – must guarantee that whenever a process requests a resource, it does not hold any other resources</a:t>
            </a:r>
          </a:p>
          <a:p>
            <a:pPr lvl="1"/>
            <a:r>
              <a:rPr lang="en-US" altLang="en-US" sz="1600" dirty="0"/>
              <a:t>Require each process to request and be allocated all its resources before it begins execution, or request resources only when the process has none</a:t>
            </a:r>
          </a:p>
          <a:p>
            <a:pPr lvl="1"/>
            <a:r>
              <a:rPr lang="en-US" altLang="en-US" sz="1600" dirty="0"/>
              <a:t>The </a:t>
            </a:r>
            <a:r>
              <a:rPr lang="en-US" altLang="en-US" sz="1600" b="1" dirty="0">
                <a:solidFill>
                  <a:srgbClr val="3366FF"/>
                </a:solidFill>
              </a:rPr>
              <a:t>disadvantages </a:t>
            </a:r>
            <a:r>
              <a:rPr lang="en-US" altLang="en-US" sz="1600" dirty="0"/>
              <a:t>- low resource utilization, and possible starvation</a:t>
            </a:r>
          </a:p>
          <a:p>
            <a:r>
              <a:rPr lang="en-HK" altLang="en-US" b="1" dirty="0"/>
              <a:t>No Preemption </a:t>
            </a:r>
            <a:r>
              <a:rPr lang="en-HK" altLang="en-US" sz="1600" dirty="0"/>
              <a:t>–</a:t>
            </a:r>
          </a:p>
          <a:p>
            <a:pPr lvl="1"/>
            <a:r>
              <a:rPr lang="en-HK" altLang="en-US" sz="1600" dirty="0"/>
              <a:t>If a process that is holding some resources requests another that cannot be immediately allocated to it, then all resources currently being held are released</a:t>
            </a:r>
          </a:p>
          <a:p>
            <a:pPr lvl="1"/>
            <a:r>
              <a:rPr lang="en-HK" altLang="en-US" sz="1600" dirty="0"/>
              <a:t>Preempted resources added to list of resources for which the process is waiting</a:t>
            </a:r>
          </a:p>
          <a:p>
            <a:pPr lvl="1"/>
            <a:r>
              <a:rPr lang="en-HK" altLang="en-US" sz="1600" dirty="0"/>
              <a:t>Process will be restarted only when it can regain its old resources, as well as the new ones that it is requesting</a:t>
            </a:r>
          </a:p>
          <a:p>
            <a:pPr lvl="1"/>
            <a:r>
              <a:rPr lang="en-HK" altLang="en-US" sz="1600" dirty="0"/>
              <a:t>This can only be applied to resources whose state can be easily saved and restored such as registers, memory space and database transactions. It cannot generally be applied to resources such as locks and semaphores</a:t>
            </a:r>
          </a:p>
          <a:p>
            <a:endParaRPr lang="en-US" altLang="en-US" sz="1600" dirty="0"/>
          </a:p>
        </p:txBody>
      </p:sp>
      <p:sp>
        <p:nvSpPr>
          <p:cNvPr id="36867" name="Text Box 1028">
            <a:extLst>
              <a:ext uri="{FF2B5EF4-FFF2-40B4-BE49-F238E27FC236}">
                <a16:creationId xmlns:a16="http://schemas.microsoft.com/office/drawing/2014/main" id="{DFC3E8F5-AB82-4A03-A234-6973EAF1BBBA}"/>
              </a:ext>
            </a:extLst>
          </p:cNvPr>
          <p:cNvSpPr txBox="1">
            <a:spLocks noChangeArrowheads="1"/>
          </p:cNvSpPr>
          <p:nvPr/>
        </p:nvSpPr>
        <p:spPr bwMode="auto">
          <a:xfrm>
            <a:off x="438150" y="979488"/>
            <a:ext cx="46990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gn="ctr">
              <a:spcBef>
                <a:spcPct val="50000"/>
              </a:spcBef>
              <a:buClrTx/>
              <a:buSzTx/>
              <a:buFontTx/>
              <a:buNone/>
            </a:pPr>
            <a:r>
              <a:rPr kumimoji="0" lang="en-US" altLang="en-US" sz="2000"/>
              <a:t>Restrain the ways request can be made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1026">
            <a:extLst>
              <a:ext uri="{FF2B5EF4-FFF2-40B4-BE49-F238E27FC236}">
                <a16:creationId xmlns:a16="http://schemas.microsoft.com/office/drawing/2014/main" id="{CAB027C7-772E-479A-8AFE-B6005E3DDC57}"/>
              </a:ext>
            </a:extLst>
          </p:cNvPr>
          <p:cNvSpPr>
            <a:spLocks noGrp="1" noChangeArrowheads="1"/>
          </p:cNvSpPr>
          <p:nvPr>
            <p:ph type="title"/>
          </p:nvPr>
        </p:nvSpPr>
        <p:spPr>
          <a:xfrm>
            <a:off x="1003300" y="277813"/>
            <a:ext cx="7683500" cy="576262"/>
          </a:xfrm>
        </p:spPr>
        <p:txBody>
          <a:bodyPr/>
          <a:lstStyle/>
          <a:p>
            <a:pPr eaLnBrk="1" hangingPunct="1"/>
            <a:r>
              <a:rPr lang="en-US" altLang="en-US"/>
              <a:t>Deadlock Prevention (Cont.)</a:t>
            </a:r>
          </a:p>
        </p:txBody>
      </p:sp>
      <p:sp>
        <p:nvSpPr>
          <p:cNvPr id="38914" name="Rectangle 1027">
            <a:extLst>
              <a:ext uri="{FF2B5EF4-FFF2-40B4-BE49-F238E27FC236}">
                <a16:creationId xmlns:a16="http://schemas.microsoft.com/office/drawing/2014/main" id="{C0468557-8151-4608-988B-5E10DDD0EF33}"/>
              </a:ext>
            </a:extLst>
          </p:cNvPr>
          <p:cNvSpPr>
            <a:spLocks noGrp="1" noChangeArrowheads="1"/>
          </p:cNvSpPr>
          <p:nvPr>
            <p:ph type="body" idx="1"/>
          </p:nvPr>
        </p:nvSpPr>
        <p:spPr>
          <a:xfrm>
            <a:off x="452438" y="1155700"/>
            <a:ext cx="8234362" cy="4870450"/>
          </a:xfrm>
        </p:spPr>
        <p:txBody>
          <a:bodyPr/>
          <a:lstStyle/>
          <a:p>
            <a:r>
              <a:rPr lang="en-US" altLang="en-US" sz="2000" b="1" dirty="0">
                <a:solidFill>
                  <a:srgbClr val="FF0000"/>
                </a:solidFill>
              </a:rPr>
              <a:t>Circular Wait</a:t>
            </a:r>
            <a:r>
              <a:rPr lang="en-US" altLang="en-US" sz="2000" dirty="0"/>
              <a:t> – impose a total ordering of all resource types, and require that each process requests resources in an increasing order of enumeration – R = {&lt;</a:t>
            </a:r>
            <a:r>
              <a:rPr lang="en-US" altLang="en-US" sz="2000" i="1" dirty="0"/>
              <a:t>R</a:t>
            </a:r>
            <a:r>
              <a:rPr lang="en-US" altLang="en-US" sz="2000" i="1" baseline="-25000" dirty="0"/>
              <a:t>1</a:t>
            </a:r>
            <a:r>
              <a:rPr lang="en-US" altLang="en-US" sz="2000" i="1" dirty="0"/>
              <a:t>, R</a:t>
            </a:r>
            <a:r>
              <a:rPr lang="en-US" altLang="en-US" sz="2000" i="1" baseline="-25000" dirty="0"/>
              <a:t>2</a:t>
            </a:r>
            <a:r>
              <a:rPr lang="en-US" altLang="en-US" sz="2000" i="1" dirty="0"/>
              <a:t>, …, R</a:t>
            </a:r>
            <a:r>
              <a:rPr lang="en-US" altLang="en-US" sz="2000" i="1" baseline="-25000" dirty="0"/>
              <a:t>m</a:t>
            </a:r>
            <a:r>
              <a:rPr lang="en-US" altLang="en-US" sz="2000" dirty="0"/>
              <a:t>&gt;}</a:t>
            </a:r>
          </a:p>
          <a:p>
            <a:pPr lvl="1"/>
            <a:r>
              <a:rPr lang="en-HK" altLang="en-US" dirty="0"/>
              <a:t>This requires that a process cannot request a resource </a:t>
            </a:r>
            <a:r>
              <a:rPr lang="en-US" altLang="en-US" sz="2000" i="1" dirty="0" err="1">
                <a:solidFill>
                  <a:srgbClr val="000000"/>
                </a:solidFill>
              </a:rPr>
              <a:t>R</a:t>
            </a:r>
            <a:r>
              <a:rPr lang="en-US" altLang="en-US" sz="2000" i="1" baseline="-25000" dirty="0" err="1">
                <a:solidFill>
                  <a:srgbClr val="000000"/>
                </a:solidFill>
              </a:rPr>
              <a:t>j</a:t>
            </a:r>
            <a:r>
              <a:rPr lang="en-HK" altLang="en-US" dirty="0"/>
              <a:t> before requesting a resource </a:t>
            </a:r>
            <a:r>
              <a:rPr lang="en-US" altLang="en-US" sz="2000" i="1" dirty="0">
                <a:solidFill>
                  <a:srgbClr val="000000"/>
                </a:solidFill>
              </a:rPr>
              <a:t>R</a:t>
            </a:r>
            <a:r>
              <a:rPr lang="en-US" altLang="en-US" sz="2000" i="1" baseline="-25000" dirty="0">
                <a:solidFill>
                  <a:srgbClr val="000000"/>
                </a:solidFill>
              </a:rPr>
              <a:t>i</a:t>
            </a:r>
            <a:r>
              <a:rPr lang="en-HK" altLang="en-US" dirty="0"/>
              <a:t>  if j &gt; </a:t>
            </a:r>
            <a:r>
              <a:rPr lang="en-HK" altLang="en-US" dirty="0" err="1"/>
              <a:t>i</a:t>
            </a:r>
            <a:r>
              <a:rPr lang="en-HK" altLang="en-US" dirty="0"/>
              <a:t> </a:t>
            </a:r>
            <a:endParaRPr lang="en-US" altLang="en-US" dirty="0"/>
          </a:p>
          <a:p>
            <a:r>
              <a:rPr lang="en-HK" altLang="en-US" sz="2000" dirty="0"/>
              <a:t>This can be proved by contradiction</a:t>
            </a:r>
          </a:p>
          <a:p>
            <a:pPr lvl="1"/>
            <a:r>
              <a:rPr lang="en-HK" altLang="en-US" dirty="0"/>
              <a:t>Let the set of processes involved in a circular wait be </a:t>
            </a:r>
            <a:r>
              <a:rPr lang="en-US" altLang="en-US" dirty="0"/>
              <a:t>P = {&lt;</a:t>
            </a:r>
            <a:r>
              <a:rPr lang="en-US" altLang="en-US" i="1" dirty="0"/>
              <a:t>P</a:t>
            </a:r>
            <a:r>
              <a:rPr lang="en-US" altLang="en-US" i="1" baseline="-25000" dirty="0"/>
              <a:t>0</a:t>
            </a:r>
            <a:r>
              <a:rPr lang="en-US" altLang="en-US" i="1" dirty="0"/>
              <a:t>, P</a:t>
            </a:r>
            <a:r>
              <a:rPr lang="en-US" altLang="en-US" i="1" baseline="-25000" dirty="0"/>
              <a:t>1</a:t>
            </a:r>
            <a:r>
              <a:rPr lang="en-US" altLang="en-US" i="1" dirty="0"/>
              <a:t>, …, P</a:t>
            </a:r>
            <a:r>
              <a:rPr lang="en-US" altLang="en-US" i="1" baseline="-25000" dirty="0"/>
              <a:t>n</a:t>
            </a:r>
            <a:r>
              <a:rPr lang="en-US" altLang="en-US" dirty="0"/>
              <a:t>&gt;}, where </a:t>
            </a:r>
            <a:r>
              <a:rPr lang="en-US" altLang="en-US" i="1" dirty="0"/>
              <a:t>P</a:t>
            </a:r>
            <a:r>
              <a:rPr lang="en-US" altLang="en-US" i="1" baseline="-25000" dirty="0"/>
              <a:t>i </a:t>
            </a:r>
            <a:r>
              <a:rPr lang="en-HK" altLang="en-US" dirty="0"/>
              <a:t> is waiting for a resource </a:t>
            </a:r>
            <a:r>
              <a:rPr lang="en-US" altLang="en-US" i="1" dirty="0"/>
              <a:t>R</a:t>
            </a:r>
            <a:r>
              <a:rPr lang="en-US" altLang="en-US" i="1" baseline="-25000" dirty="0"/>
              <a:t>i</a:t>
            </a:r>
            <a:r>
              <a:rPr lang="en-HK" altLang="en-US" dirty="0"/>
              <a:t>, which is held by process </a:t>
            </a:r>
            <a:r>
              <a:rPr lang="en-US" altLang="en-US" i="1" dirty="0"/>
              <a:t>P</a:t>
            </a:r>
            <a:r>
              <a:rPr lang="en-US" altLang="en-US" i="1" baseline="-25000" dirty="0"/>
              <a:t>i+1</a:t>
            </a:r>
            <a:r>
              <a:rPr lang="en-HK" altLang="en-US" dirty="0"/>
              <a:t>, so that </a:t>
            </a:r>
            <a:r>
              <a:rPr lang="en-US" altLang="en-US" i="1" dirty="0"/>
              <a:t>P</a:t>
            </a:r>
            <a:r>
              <a:rPr lang="en-US" altLang="en-US" i="1" baseline="-25000" dirty="0"/>
              <a:t>n</a:t>
            </a:r>
            <a:r>
              <a:rPr lang="en-HK" altLang="en-US" dirty="0"/>
              <a:t> is waiting for a resource </a:t>
            </a:r>
            <a:r>
              <a:rPr lang="en-US" altLang="en-US" i="1" dirty="0"/>
              <a:t>R</a:t>
            </a:r>
            <a:r>
              <a:rPr lang="en-US" altLang="en-US" i="1" baseline="-25000" dirty="0"/>
              <a:t>n</a:t>
            </a:r>
            <a:r>
              <a:rPr lang="en-HK" altLang="en-US" dirty="0"/>
              <a:t>  held by </a:t>
            </a:r>
            <a:r>
              <a:rPr lang="en-US" altLang="en-US" i="1" dirty="0"/>
              <a:t>P</a:t>
            </a:r>
            <a:r>
              <a:rPr lang="en-US" altLang="en-US" i="1" baseline="-25000" dirty="0"/>
              <a:t>0 </a:t>
            </a:r>
            <a:r>
              <a:rPr lang="en-HK" altLang="en-US" dirty="0"/>
              <a:t>. </a:t>
            </a:r>
          </a:p>
          <a:p>
            <a:pPr lvl="1"/>
            <a:r>
              <a:rPr lang="en-HK" altLang="en-US" dirty="0"/>
              <a:t>Since process </a:t>
            </a:r>
            <a:r>
              <a:rPr lang="en-US" altLang="en-US" i="1" dirty="0"/>
              <a:t>P</a:t>
            </a:r>
            <a:r>
              <a:rPr lang="en-US" altLang="en-US" i="1" baseline="-25000" dirty="0"/>
              <a:t>i+1</a:t>
            </a:r>
            <a:r>
              <a:rPr lang="en-HK" altLang="en-US" dirty="0"/>
              <a:t> is holding resource </a:t>
            </a:r>
            <a:r>
              <a:rPr lang="en-US" altLang="en-US" i="1" dirty="0"/>
              <a:t>R</a:t>
            </a:r>
            <a:r>
              <a:rPr lang="en-US" altLang="en-US" i="1" baseline="-25000" dirty="0"/>
              <a:t>i</a:t>
            </a:r>
            <a:r>
              <a:rPr lang="en-HK" altLang="en-US" dirty="0"/>
              <a:t> while requesting resource </a:t>
            </a:r>
            <a:r>
              <a:rPr lang="en-US" altLang="en-US" i="1" dirty="0"/>
              <a:t>R</a:t>
            </a:r>
            <a:r>
              <a:rPr lang="en-US" altLang="en-US" i="1" baseline="-25000" dirty="0"/>
              <a:t>i+1</a:t>
            </a:r>
            <a:r>
              <a:rPr lang="en-HK" altLang="en-US" dirty="0"/>
              <a:t>, we must have </a:t>
            </a:r>
            <a:r>
              <a:rPr lang="en-US" altLang="en-US" i="1" dirty="0"/>
              <a:t>R</a:t>
            </a:r>
            <a:r>
              <a:rPr lang="en-US" altLang="en-US" i="1" baseline="-25000" dirty="0"/>
              <a:t>i</a:t>
            </a:r>
            <a:r>
              <a:rPr lang="en-HK" altLang="en-US" dirty="0"/>
              <a:t>  &lt; </a:t>
            </a:r>
            <a:r>
              <a:rPr lang="en-US" altLang="en-US" i="1" dirty="0"/>
              <a:t>R</a:t>
            </a:r>
            <a:r>
              <a:rPr lang="en-US" altLang="en-US" i="1" baseline="-25000" dirty="0"/>
              <a:t>i+1  </a:t>
            </a:r>
            <a:r>
              <a:rPr lang="en-HK" altLang="en-US" dirty="0"/>
              <a:t>for all </a:t>
            </a:r>
            <a:r>
              <a:rPr lang="en-HK" altLang="en-US" i="1" dirty="0" err="1"/>
              <a:t>i</a:t>
            </a:r>
            <a:r>
              <a:rPr lang="en-HK" altLang="en-US" dirty="0"/>
              <a:t>.</a:t>
            </a:r>
          </a:p>
          <a:p>
            <a:pPr lvl="1"/>
            <a:r>
              <a:rPr lang="en-HK" altLang="en-US" dirty="0"/>
              <a:t>This implies </a:t>
            </a:r>
            <a:r>
              <a:rPr lang="en-US" altLang="en-US" i="1" dirty="0"/>
              <a:t>R</a:t>
            </a:r>
            <a:r>
              <a:rPr lang="en-US" altLang="en-US" i="1" baseline="-25000" dirty="0"/>
              <a:t>0  </a:t>
            </a:r>
            <a:r>
              <a:rPr lang="en-US" altLang="en-US" i="1" dirty="0"/>
              <a:t>&lt; R</a:t>
            </a:r>
            <a:r>
              <a:rPr lang="en-US" altLang="en-US" i="1" baseline="-25000" dirty="0"/>
              <a:t>1</a:t>
            </a:r>
            <a:r>
              <a:rPr lang="en-US" altLang="en-US" i="1" dirty="0"/>
              <a:t> &lt; R</a:t>
            </a:r>
            <a:r>
              <a:rPr lang="en-US" altLang="en-US" i="1" baseline="-25000" dirty="0"/>
              <a:t>2</a:t>
            </a:r>
            <a:r>
              <a:rPr lang="en-US" altLang="en-US" i="1" dirty="0"/>
              <a:t> … &lt; R</a:t>
            </a:r>
            <a:r>
              <a:rPr lang="en-US" altLang="en-US" i="1" baseline="-25000" dirty="0"/>
              <a:t>n </a:t>
            </a:r>
            <a:r>
              <a:rPr lang="en-US" altLang="en-US" i="1" dirty="0"/>
              <a:t>&lt; R</a:t>
            </a:r>
            <a:r>
              <a:rPr lang="en-US" altLang="en-US" i="1" baseline="-25000" dirty="0"/>
              <a:t>0</a:t>
            </a:r>
          </a:p>
          <a:p>
            <a:pPr lvl="1"/>
            <a:r>
              <a:rPr lang="en-US" altLang="en-US" i="1" dirty="0"/>
              <a:t>R</a:t>
            </a:r>
            <a:r>
              <a:rPr lang="en-US" altLang="en-US" i="1" baseline="-25000" dirty="0"/>
              <a:t>0  </a:t>
            </a:r>
            <a:r>
              <a:rPr lang="en-US" altLang="en-US" i="1" dirty="0"/>
              <a:t>&lt; R</a:t>
            </a:r>
            <a:r>
              <a:rPr lang="en-US" altLang="en-US" i="1" baseline="-25000" dirty="0"/>
              <a:t>0</a:t>
            </a:r>
            <a:r>
              <a:rPr lang="en-HK" altLang="en-US" dirty="0"/>
              <a:t>, this is impossible, therefore there can be no circular wait</a:t>
            </a:r>
            <a:endParaRPr lang="en-US" altLang="en-US" dirty="0"/>
          </a:p>
          <a:p>
            <a:pPr lvl="1"/>
            <a:endParaRPr lang="en-US"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a:extLst>
              <a:ext uri="{FF2B5EF4-FFF2-40B4-BE49-F238E27FC236}">
                <a16:creationId xmlns:a16="http://schemas.microsoft.com/office/drawing/2014/main" id="{4D82FDEF-B9B9-43BE-8126-9DBEF5EC78B2}"/>
              </a:ext>
            </a:extLst>
          </p:cNvPr>
          <p:cNvSpPr>
            <a:spLocks noGrp="1" noChangeArrowheads="1"/>
          </p:cNvSpPr>
          <p:nvPr>
            <p:ph type="title"/>
          </p:nvPr>
        </p:nvSpPr>
        <p:spPr/>
        <p:txBody>
          <a:bodyPr/>
          <a:lstStyle/>
          <a:p>
            <a:r>
              <a:rPr lang="en-US" altLang="en-US"/>
              <a:t>Circular Wait</a:t>
            </a:r>
          </a:p>
        </p:txBody>
      </p:sp>
      <p:sp>
        <p:nvSpPr>
          <p:cNvPr id="40962" name="Content Placeholder 2">
            <a:extLst>
              <a:ext uri="{FF2B5EF4-FFF2-40B4-BE49-F238E27FC236}">
                <a16:creationId xmlns:a16="http://schemas.microsoft.com/office/drawing/2014/main" id="{06F4BF9C-FD8D-4146-8FCC-E88D74BECD87}"/>
              </a:ext>
            </a:extLst>
          </p:cNvPr>
          <p:cNvSpPr>
            <a:spLocks noGrp="1" noChangeArrowheads="1"/>
          </p:cNvSpPr>
          <p:nvPr>
            <p:ph idx="1"/>
          </p:nvPr>
        </p:nvSpPr>
        <p:spPr>
          <a:xfrm>
            <a:off x="518903" y="997699"/>
            <a:ext cx="8229600" cy="4530725"/>
          </a:xfrm>
        </p:spPr>
        <p:txBody>
          <a:bodyPr/>
          <a:lstStyle/>
          <a:p>
            <a:r>
              <a:rPr lang="en-US" altLang="en-US" dirty="0"/>
              <a:t>Invalidating the circular wait condition is most common.</a:t>
            </a:r>
          </a:p>
          <a:p>
            <a:r>
              <a:rPr lang="en-US" altLang="en-US" dirty="0"/>
              <a:t>Simply assign each resource (i.e. mutex locks) a unique number.</a:t>
            </a:r>
          </a:p>
          <a:p>
            <a:r>
              <a:rPr lang="en-US" altLang="en-US" dirty="0"/>
              <a:t>Resources must be acquired </a:t>
            </a:r>
            <a:r>
              <a:rPr lang="en-US" altLang="en-US" b="1" dirty="0"/>
              <a:t>in order</a:t>
            </a:r>
            <a:r>
              <a:rPr lang="en-US" altLang="en-US" dirty="0"/>
              <a:t>.</a:t>
            </a:r>
          </a:p>
          <a:p>
            <a:r>
              <a:rPr lang="en-US" altLang="en-US" dirty="0"/>
              <a:t>If:</a:t>
            </a:r>
            <a:br>
              <a:rPr lang="en-US" altLang="en-US" dirty="0"/>
            </a:br>
            <a:br>
              <a:rPr lang="en-US" altLang="en-US" dirty="0"/>
            </a:br>
            <a:r>
              <a:rPr lang="en-US" altLang="en-US" b="1" dirty="0" err="1">
                <a:latin typeface="Courier New" panose="02070309020205020404" pitchFamily="49" charset="0"/>
                <a:cs typeface="Courier New" panose="02070309020205020404" pitchFamily="49" charset="0"/>
              </a:rPr>
              <a:t>first_mutex</a:t>
            </a:r>
            <a:r>
              <a:rPr lang="en-US" altLang="en-US" b="1" dirty="0">
                <a:latin typeface="Courier New" panose="02070309020205020404" pitchFamily="49" charset="0"/>
                <a:cs typeface="Courier New" panose="02070309020205020404" pitchFamily="49" charset="0"/>
              </a:rPr>
              <a:t> = 1</a:t>
            </a:r>
            <a:br>
              <a:rPr lang="en-US" altLang="en-US" b="1" dirty="0">
                <a:latin typeface="Courier New" panose="02070309020205020404" pitchFamily="49" charset="0"/>
                <a:cs typeface="Courier New" panose="02070309020205020404" pitchFamily="49" charset="0"/>
              </a:rPr>
            </a:br>
            <a:r>
              <a:rPr lang="en-US" altLang="en-US" b="1" dirty="0" err="1">
                <a:latin typeface="Courier New" panose="02070309020205020404" pitchFamily="49" charset="0"/>
                <a:cs typeface="Courier New" panose="02070309020205020404" pitchFamily="49" charset="0"/>
              </a:rPr>
              <a:t>second_mutex</a:t>
            </a:r>
            <a:r>
              <a:rPr lang="en-US" altLang="en-US" b="1" dirty="0">
                <a:latin typeface="Courier New" panose="02070309020205020404" pitchFamily="49" charset="0"/>
                <a:cs typeface="Courier New" panose="02070309020205020404" pitchFamily="49" charset="0"/>
              </a:rPr>
              <a:t> = 5</a:t>
            </a:r>
            <a:br>
              <a:rPr lang="en-US" altLang="en-US" b="1" dirty="0">
                <a:latin typeface="Courier New" panose="02070309020205020404" pitchFamily="49" charset="0"/>
                <a:cs typeface="Courier New" panose="02070309020205020404" pitchFamily="49" charset="0"/>
              </a:rPr>
            </a:br>
            <a:br>
              <a:rPr lang="en-US" altLang="en-US" dirty="0"/>
            </a:br>
            <a:r>
              <a:rPr lang="en-US" altLang="en-US" dirty="0"/>
              <a:t>code for </a:t>
            </a:r>
            <a:r>
              <a:rPr lang="en-US" altLang="en-US" b="1" dirty="0" err="1">
                <a:latin typeface="Courier New" panose="02070309020205020404" pitchFamily="49" charset="0"/>
                <a:cs typeface="Courier New" panose="02070309020205020404" pitchFamily="49" charset="0"/>
              </a:rPr>
              <a:t>thread_two</a:t>
            </a:r>
            <a:r>
              <a:rPr lang="en-US" altLang="en-US" dirty="0"/>
              <a:t> could not be </a:t>
            </a:r>
            <a:br>
              <a:rPr lang="en-US" altLang="en-US" dirty="0"/>
            </a:br>
            <a:r>
              <a:rPr lang="en-US" altLang="en-US" dirty="0"/>
              <a:t>written as follows:</a:t>
            </a:r>
          </a:p>
        </p:txBody>
      </p:sp>
      <p:pic>
        <p:nvPicPr>
          <p:cNvPr id="40963" name="Content Placeholder 4">
            <a:extLst>
              <a:ext uri="{FF2B5EF4-FFF2-40B4-BE49-F238E27FC236}">
                <a16:creationId xmlns:a16="http://schemas.microsoft.com/office/drawing/2014/main" id="{47279CA2-6172-414D-8A6E-C0FAD1DE32A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175849" y="1755206"/>
            <a:ext cx="3449248" cy="4361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0964" name="Straight Arrow Connector 5">
            <a:extLst>
              <a:ext uri="{FF2B5EF4-FFF2-40B4-BE49-F238E27FC236}">
                <a16:creationId xmlns:a16="http://schemas.microsoft.com/office/drawing/2014/main" id="{6BCC6334-45F0-439F-BF41-B0E90AA624B2}"/>
              </a:ext>
            </a:extLst>
          </p:cNvPr>
          <p:cNvCxnSpPr>
            <a:cxnSpLocks noChangeShapeType="1"/>
          </p:cNvCxnSpPr>
          <p:nvPr/>
        </p:nvCxnSpPr>
        <p:spPr bwMode="auto">
          <a:xfrm>
            <a:off x="3163888" y="4160838"/>
            <a:ext cx="2214562" cy="576262"/>
          </a:xfrm>
          <a:prstGeom prst="straightConnector1">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a:extLst>
              <a:ext uri="{FF2B5EF4-FFF2-40B4-BE49-F238E27FC236}">
                <a16:creationId xmlns:a16="http://schemas.microsoft.com/office/drawing/2014/main" id="{6B6F8745-303D-4F3B-9ACE-C926A3F0472E}"/>
              </a:ext>
            </a:extLst>
          </p:cNvPr>
          <p:cNvSpPr>
            <a:spLocks noGrp="1" noChangeArrowheads="1"/>
          </p:cNvSpPr>
          <p:nvPr>
            <p:ph type="title"/>
          </p:nvPr>
        </p:nvSpPr>
        <p:spPr>
          <a:xfrm>
            <a:off x="923925" y="277813"/>
            <a:ext cx="7762875" cy="576262"/>
          </a:xfrm>
        </p:spPr>
        <p:txBody>
          <a:bodyPr/>
          <a:lstStyle/>
          <a:p>
            <a:pPr eaLnBrk="1" hangingPunct="1"/>
            <a:r>
              <a:rPr lang="en-US" altLang="en-US"/>
              <a:t>Deadlock Avoidance</a:t>
            </a:r>
          </a:p>
        </p:txBody>
      </p:sp>
      <p:sp>
        <p:nvSpPr>
          <p:cNvPr id="41986" name="Rectangle 3">
            <a:extLst>
              <a:ext uri="{FF2B5EF4-FFF2-40B4-BE49-F238E27FC236}">
                <a16:creationId xmlns:a16="http://schemas.microsoft.com/office/drawing/2014/main" id="{0EFEFA69-80FE-4325-9DB8-F382A80B8B5F}"/>
              </a:ext>
            </a:extLst>
          </p:cNvPr>
          <p:cNvSpPr>
            <a:spLocks noGrp="1" noChangeArrowheads="1"/>
          </p:cNvSpPr>
          <p:nvPr>
            <p:ph type="body" idx="1"/>
          </p:nvPr>
        </p:nvSpPr>
        <p:spPr>
          <a:xfrm>
            <a:off x="599281" y="2836653"/>
            <a:ext cx="8047037" cy="2776058"/>
          </a:xfrm>
        </p:spPr>
        <p:txBody>
          <a:bodyPr/>
          <a:lstStyle/>
          <a:p>
            <a:r>
              <a:rPr lang="en-US" altLang="en-US" dirty="0"/>
              <a:t>The simplest and most useful model requires that each process declares the </a:t>
            </a:r>
            <a:r>
              <a:rPr lang="en-US" altLang="en-US" b="1" i="1" dirty="0"/>
              <a:t>maximum number</a:t>
            </a:r>
            <a:r>
              <a:rPr lang="en-US" altLang="en-US" b="1" dirty="0"/>
              <a:t> </a:t>
            </a:r>
            <a:r>
              <a:rPr lang="en-US" altLang="en-US" dirty="0"/>
              <a:t>of resources of each type that it may need</a:t>
            </a:r>
            <a:br>
              <a:rPr lang="en-US" altLang="en-US" dirty="0"/>
            </a:br>
            <a:endParaRPr lang="en-US" altLang="en-US" dirty="0"/>
          </a:p>
          <a:p>
            <a:r>
              <a:rPr lang="en-US" altLang="en-US" dirty="0"/>
              <a:t>The </a:t>
            </a:r>
            <a:r>
              <a:rPr lang="en-US" altLang="en-US" b="1" dirty="0">
                <a:solidFill>
                  <a:srgbClr val="3366FF"/>
                </a:solidFill>
              </a:rPr>
              <a:t>deadlock-avoidance</a:t>
            </a:r>
            <a:r>
              <a:rPr lang="en-US" altLang="en-US" dirty="0"/>
              <a:t> algorithm dynamically examines the resource-allocation state to ensure that a circular-wait condition can never exist</a:t>
            </a:r>
            <a:br>
              <a:rPr lang="en-US" altLang="en-US" dirty="0"/>
            </a:br>
            <a:endParaRPr lang="en-US" altLang="en-US" dirty="0"/>
          </a:p>
          <a:p>
            <a:r>
              <a:rPr lang="en-US" altLang="en-US" b="1" dirty="0">
                <a:solidFill>
                  <a:srgbClr val="3366FF"/>
                </a:solidFill>
              </a:rPr>
              <a:t>Resource-allocation state </a:t>
            </a:r>
            <a:r>
              <a:rPr lang="en-US" altLang="en-US" dirty="0"/>
              <a:t>is defined by the number of available and allocated resources, and the maximum demands of the processes</a:t>
            </a:r>
          </a:p>
        </p:txBody>
      </p:sp>
      <p:sp>
        <p:nvSpPr>
          <p:cNvPr id="41987" name="Text Box 4">
            <a:extLst>
              <a:ext uri="{FF2B5EF4-FFF2-40B4-BE49-F238E27FC236}">
                <a16:creationId xmlns:a16="http://schemas.microsoft.com/office/drawing/2014/main" id="{FC4692BB-ED2B-407D-87F6-5DA3F1FEB4AF}"/>
              </a:ext>
            </a:extLst>
          </p:cNvPr>
          <p:cNvSpPr txBox="1">
            <a:spLocks noChangeArrowheads="1"/>
          </p:cNvSpPr>
          <p:nvPr/>
        </p:nvSpPr>
        <p:spPr bwMode="auto">
          <a:xfrm>
            <a:off x="497681" y="1150070"/>
            <a:ext cx="8148637" cy="1338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dirty="0"/>
              <a:t>Requires that the system has some additional </a:t>
            </a:r>
            <a:r>
              <a:rPr kumimoji="0" lang="en-US" altLang="en-US" b="1" i="1" dirty="0"/>
              <a:t>a priori </a:t>
            </a:r>
            <a:r>
              <a:rPr kumimoji="0" lang="en-US" altLang="en-US" dirty="0"/>
              <a:t>information available</a:t>
            </a:r>
          </a:p>
          <a:p>
            <a:pPr marL="285750">
              <a:spcBef>
                <a:spcPct val="50000"/>
              </a:spcBef>
              <a:buClrTx/>
              <a:buSzTx/>
            </a:pPr>
            <a:r>
              <a:rPr kumimoji="0" lang="en-HK" altLang="en-US" dirty="0"/>
              <a:t>For instance, with the knowledge of complete sequence of requests and releases for each process, the system can decide for each request whether or not the process  should wait in order to avoid a possible future deadlock.</a:t>
            </a:r>
            <a:endParaRPr kumimoji="0" lang="en-US"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a:extLst>
              <a:ext uri="{FF2B5EF4-FFF2-40B4-BE49-F238E27FC236}">
                <a16:creationId xmlns:a16="http://schemas.microsoft.com/office/drawing/2014/main" id="{A9FB8289-F63E-4F9B-86C0-1D8AC89D5899}"/>
              </a:ext>
            </a:extLst>
          </p:cNvPr>
          <p:cNvSpPr>
            <a:spLocks noGrp="1" noChangeArrowheads="1"/>
          </p:cNvSpPr>
          <p:nvPr>
            <p:ph type="title"/>
          </p:nvPr>
        </p:nvSpPr>
        <p:spPr/>
        <p:txBody>
          <a:bodyPr/>
          <a:lstStyle/>
          <a:p>
            <a:pPr eaLnBrk="1" hangingPunct="1"/>
            <a:r>
              <a:rPr lang="en-US" altLang="en-US"/>
              <a:t>Safe State</a:t>
            </a:r>
          </a:p>
        </p:txBody>
      </p:sp>
      <p:sp>
        <p:nvSpPr>
          <p:cNvPr id="44034" name="Rectangle 3">
            <a:extLst>
              <a:ext uri="{FF2B5EF4-FFF2-40B4-BE49-F238E27FC236}">
                <a16:creationId xmlns:a16="http://schemas.microsoft.com/office/drawing/2014/main" id="{3C0C2650-CEDF-493F-9282-BFF9AD763C37}"/>
              </a:ext>
            </a:extLst>
          </p:cNvPr>
          <p:cNvSpPr>
            <a:spLocks noGrp="1" noChangeArrowheads="1"/>
          </p:cNvSpPr>
          <p:nvPr>
            <p:ph type="body" idx="1"/>
          </p:nvPr>
        </p:nvSpPr>
        <p:spPr>
          <a:xfrm>
            <a:off x="457200" y="994884"/>
            <a:ext cx="8021638" cy="4997450"/>
          </a:xfrm>
        </p:spPr>
        <p:txBody>
          <a:bodyPr/>
          <a:lstStyle/>
          <a:p>
            <a:r>
              <a:rPr lang="en-US" altLang="en-US" dirty="0"/>
              <a:t>When a process requests an available resource, system must decide whether such an allocation leaves the system in a </a:t>
            </a:r>
            <a:r>
              <a:rPr lang="en-US" altLang="en-US" b="1" dirty="0">
                <a:solidFill>
                  <a:srgbClr val="FF0000"/>
                </a:solidFill>
              </a:rPr>
              <a:t>safe state</a:t>
            </a:r>
            <a:br>
              <a:rPr lang="en-US" altLang="en-US" dirty="0"/>
            </a:br>
            <a:endParaRPr lang="en-US" altLang="en-US" dirty="0"/>
          </a:p>
          <a:p>
            <a:r>
              <a:rPr lang="en-US" altLang="en-US" dirty="0"/>
              <a:t>System is in </a:t>
            </a:r>
            <a:r>
              <a:rPr lang="en-US" altLang="en-US" dirty="0">
                <a:solidFill>
                  <a:srgbClr val="3366FF"/>
                </a:solidFill>
              </a:rPr>
              <a:t>safe state </a:t>
            </a:r>
            <a:r>
              <a:rPr lang="en-US" altLang="en-US" dirty="0"/>
              <a:t>if there exists a sequence &lt;</a:t>
            </a:r>
            <a:r>
              <a:rPr lang="en-US" altLang="en-US" i="1" dirty="0"/>
              <a:t>P</a:t>
            </a:r>
            <a:r>
              <a:rPr lang="en-US" altLang="en-US" i="1" baseline="-25000" dirty="0"/>
              <a:t>1</a:t>
            </a:r>
            <a:r>
              <a:rPr lang="en-US" altLang="en-US" i="1" dirty="0"/>
              <a:t>, P</a:t>
            </a:r>
            <a:r>
              <a:rPr lang="en-US" altLang="en-US" i="1" baseline="-25000" dirty="0"/>
              <a:t>2</a:t>
            </a:r>
            <a:r>
              <a:rPr lang="en-US" altLang="en-US" i="1" dirty="0"/>
              <a:t>, …, P</a:t>
            </a:r>
            <a:r>
              <a:rPr lang="en-US" altLang="en-US" i="1" baseline="-25000" dirty="0"/>
              <a:t>n</a:t>
            </a:r>
            <a:r>
              <a:rPr lang="en-US" altLang="en-US" dirty="0"/>
              <a:t>&gt;  consisting of </a:t>
            </a:r>
            <a:r>
              <a:rPr lang="en-US" altLang="en-US" b="1" dirty="0"/>
              <a:t>all processes </a:t>
            </a:r>
            <a:r>
              <a:rPr lang="en-US" altLang="en-US" dirty="0"/>
              <a:t>in the systems such that for each P</a:t>
            </a:r>
            <a:r>
              <a:rPr lang="en-US" altLang="en-US" baseline="-25000" dirty="0"/>
              <a:t>i</a:t>
            </a:r>
            <a:r>
              <a:rPr lang="en-US" altLang="en-US" dirty="0"/>
              <a:t>, the resources that P</a:t>
            </a:r>
            <a:r>
              <a:rPr lang="en-US" altLang="en-US" baseline="-25000" dirty="0"/>
              <a:t>i </a:t>
            </a:r>
            <a:r>
              <a:rPr lang="en-US" altLang="en-US" dirty="0"/>
              <a:t>can still request (based on prior declaration) can be satisfied by currently available resources plus resources held by </a:t>
            </a:r>
            <a:r>
              <a:rPr lang="en-US" altLang="en-US" b="1" dirty="0"/>
              <a:t>all</a:t>
            </a:r>
            <a:r>
              <a:rPr lang="en-US" altLang="en-US" dirty="0"/>
              <a:t> </a:t>
            </a:r>
            <a:r>
              <a:rPr lang="en-US" altLang="en-US" i="1" dirty="0" err="1"/>
              <a:t>P</a:t>
            </a:r>
            <a:r>
              <a:rPr lang="en-US" altLang="en-US" i="1" baseline="-25000" dirty="0" err="1"/>
              <a:t>j</a:t>
            </a:r>
            <a:r>
              <a:rPr lang="en-US" altLang="en-US" dirty="0"/>
              <a:t>, with</a:t>
            </a:r>
            <a:r>
              <a:rPr lang="en-US" altLang="en-US" i="1" dirty="0"/>
              <a:t> j </a:t>
            </a:r>
            <a:r>
              <a:rPr lang="en-US" altLang="en-US" dirty="0"/>
              <a:t>&lt; </a:t>
            </a:r>
            <a:r>
              <a:rPr lang="en-US" altLang="en-US" i="1" dirty="0" err="1"/>
              <a:t>i</a:t>
            </a:r>
            <a:r>
              <a:rPr lang="en-US" altLang="en-US" i="1" dirty="0"/>
              <a:t>. </a:t>
            </a:r>
            <a:r>
              <a:rPr lang="en-US" altLang="en-US" dirty="0"/>
              <a:t>That is:</a:t>
            </a:r>
          </a:p>
          <a:p>
            <a:pPr lvl="1"/>
            <a:r>
              <a:rPr lang="en-US" altLang="en-US" sz="1600" dirty="0"/>
              <a:t>If </a:t>
            </a:r>
            <a:r>
              <a:rPr lang="en-US" altLang="en-US" sz="1600" i="1" dirty="0"/>
              <a:t>P</a:t>
            </a:r>
            <a:r>
              <a:rPr lang="en-US" altLang="en-US" sz="1600" i="1" baseline="-25000" dirty="0"/>
              <a:t>i</a:t>
            </a:r>
            <a:r>
              <a:rPr lang="en-US" altLang="en-US" sz="1600" i="1" dirty="0"/>
              <a:t> </a:t>
            </a:r>
            <a:r>
              <a:rPr lang="en-US" altLang="en-US" sz="1600" dirty="0"/>
              <a:t>resource needs are not immediately available, then </a:t>
            </a:r>
            <a:r>
              <a:rPr lang="en-US" altLang="en-US" sz="1600" i="1" dirty="0"/>
              <a:t>P</a:t>
            </a:r>
            <a:r>
              <a:rPr lang="en-US" altLang="en-US" sz="1600" i="1" baseline="-25000" dirty="0"/>
              <a:t>i</a:t>
            </a:r>
            <a:r>
              <a:rPr lang="en-US" altLang="en-US" sz="1600" dirty="0"/>
              <a:t> can wait until all </a:t>
            </a:r>
            <a:r>
              <a:rPr lang="en-US" altLang="en-US" sz="1600" i="1" dirty="0" err="1"/>
              <a:t>P</a:t>
            </a:r>
            <a:r>
              <a:rPr lang="en-US" altLang="en-US" sz="1600" i="1" baseline="-25000" dirty="0" err="1"/>
              <a:t>j</a:t>
            </a:r>
            <a:r>
              <a:rPr lang="en-US" altLang="en-US" sz="1600" i="1" dirty="0"/>
              <a:t> </a:t>
            </a:r>
            <a:r>
              <a:rPr lang="en-US" altLang="en-US" sz="1600" dirty="0"/>
              <a:t>have finished</a:t>
            </a:r>
          </a:p>
          <a:p>
            <a:pPr lvl="1"/>
            <a:r>
              <a:rPr lang="en-US" altLang="en-US" sz="1600" dirty="0"/>
              <a:t>When </a:t>
            </a:r>
            <a:r>
              <a:rPr lang="en-US" altLang="en-US" sz="1600" i="1" dirty="0" err="1"/>
              <a:t>P</a:t>
            </a:r>
            <a:r>
              <a:rPr lang="en-US" altLang="en-US" sz="1600" i="1" baseline="-25000" dirty="0" err="1"/>
              <a:t>j</a:t>
            </a:r>
            <a:r>
              <a:rPr lang="en-US" altLang="en-US" sz="1600" dirty="0"/>
              <a:t> is finished, </a:t>
            </a:r>
            <a:r>
              <a:rPr lang="en-US" altLang="en-US" sz="1600" i="1" dirty="0"/>
              <a:t>P</a:t>
            </a:r>
            <a:r>
              <a:rPr lang="en-US" altLang="en-US" sz="1600" i="1" baseline="-25000" dirty="0"/>
              <a:t>i</a:t>
            </a:r>
            <a:r>
              <a:rPr lang="en-US" altLang="en-US" sz="1600" dirty="0"/>
              <a:t> can obtain needed resources, execute, return allocated resources, and terminate</a:t>
            </a:r>
          </a:p>
          <a:p>
            <a:pPr lvl="1"/>
            <a:r>
              <a:rPr lang="en-US" altLang="en-US" sz="1600" dirty="0"/>
              <a:t>When </a:t>
            </a:r>
            <a:r>
              <a:rPr lang="en-US" altLang="en-US" sz="1600" i="1" dirty="0"/>
              <a:t>P</a:t>
            </a:r>
            <a:r>
              <a:rPr lang="en-US" altLang="en-US" sz="1600" i="1" baseline="-25000" dirty="0"/>
              <a:t>i</a:t>
            </a:r>
            <a:r>
              <a:rPr lang="en-US" altLang="en-US" sz="1600" dirty="0"/>
              <a:t> terminates, </a:t>
            </a:r>
            <a:r>
              <a:rPr lang="en-US" altLang="en-US" sz="1600" i="1" dirty="0"/>
              <a:t>P</a:t>
            </a:r>
            <a:r>
              <a:rPr lang="en-US" altLang="en-US" sz="1600" i="1" baseline="-25000" dirty="0"/>
              <a:t>i </a:t>
            </a:r>
            <a:r>
              <a:rPr lang="en-US" altLang="en-US" sz="1600" baseline="-25000" dirty="0"/>
              <a:t>+1</a:t>
            </a:r>
            <a:r>
              <a:rPr lang="en-US" altLang="en-US" sz="1600" dirty="0"/>
              <a:t> can obtain its needed resources, and so on </a:t>
            </a:r>
          </a:p>
          <a:p>
            <a:pPr marL="457200" lvl="1" indent="0">
              <a:buNone/>
            </a:pPr>
            <a:endParaRPr lang="en-US" altLang="en-US" sz="1600" dirty="0"/>
          </a:p>
          <a:p>
            <a:r>
              <a:rPr lang="en-HK" altLang="en-US" dirty="0"/>
              <a:t>If no such sequence exists, then the system state is said to be </a:t>
            </a:r>
            <a:r>
              <a:rPr lang="en-US" altLang="en-US" b="1" dirty="0">
                <a:solidFill>
                  <a:srgbClr val="3366FF"/>
                </a:solidFill>
              </a:rPr>
              <a:t>unsafe</a:t>
            </a:r>
            <a:r>
              <a:rPr lang="en-HK" altLang="en-US" dirty="0"/>
              <a:t>.</a:t>
            </a: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2">
            <a:extLst>
              <a:ext uri="{FF2B5EF4-FFF2-40B4-BE49-F238E27FC236}">
                <a16:creationId xmlns:a16="http://schemas.microsoft.com/office/drawing/2014/main" id="{326C15E6-3485-42B1-8C94-67F3BD3B727C}"/>
              </a:ext>
            </a:extLst>
          </p:cNvPr>
          <p:cNvSpPr>
            <a:spLocks noGrp="1" noChangeArrowheads="1"/>
          </p:cNvSpPr>
          <p:nvPr>
            <p:ph type="title"/>
          </p:nvPr>
        </p:nvSpPr>
        <p:spPr>
          <a:xfrm>
            <a:off x="806450" y="277813"/>
            <a:ext cx="7880350" cy="576262"/>
          </a:xfrm>
        </p:spPr>
        <p:txBody>
          <a:bodyPr/>
          <a:lstStyle/>
          <a:p>
            <a:pPr eaLnBrk="1" hangingPunct="1"/>
            <a:r>
              <a:rPr lang="en-US" altLang="en-US" dirty="0"/>
              <a:t>Chapter 8:  Deadlocks</a:t>
            </a:r>
          </a:p>
        </p:txBody>
      </p:sp>
      <p:sp>
        <p:nvSpPr>
          <p:cNvPr id="11266" name="Rectangle 3">
            <a:extLst>
              <a:ext uri="{FF2B5EF4-FFF2-40B4-BE49-F238E27FC236}">
                <a16:creationId xmlns:a16="http://schemas.microsoft.com/office/drawing/2014/main" id="{538B7033-659E-4CF9-88B2-202255089420}"/>
              </a:ext>
            </a:extLst>
          </p:cNvPr>
          <p:cNvSpPr>
            <a:spLocks noGrp="1" noChangeArrowheads="1"/>
          </p:cNvSpPr>
          <p:nvPr>
            <p:ph type="body" idx="1"/>
          </p:nvPr>
        </p:nvSpPr>
        <p:spPr>
          <a:xfrm>
            <a:off x="451480" y="1017049"/>
            <a:ext cx="7962150" cy="4287837"/>
          </a:xfrm>
        </p:spPr>
        <p:txBody>
          <a:bodyPr/>
          <a:lstStyle/>
          <a:p>
            <a:pPr>
              <a:buSzPct val="85000"/>
            </a:pPr>
            <a:r>
              <a:rPr lang="en-US" altLang="en-US" sz="2000" dirty="0"/>
              <a:t>Deadlock Examples</a:t>
            </a:r>
          </a:p>
          <a:p>
            <a:pPr>
              <a:buSzPct val="85000"/>
            </a:pPr>
            <a:r>
              <a:rPr lang="en-US" altLang="en-US" sz="2000" dirty="0"/>
              <a:t>Deadlock Characterization</a:t>
            </a:r>
          </a:p>
          <a:p>
            <a:pPr>
              <a:buSzPct val="85000"/>
            </a:pPr>
            <a:r>
              <a:rPr lang="en-US" altLang="en-US" sz="2000" dirty="0"/>
              <a:t>Resource Allocation Graph</a:t>
            </a:r>
          </a:p>
          <a:p>
            <a:pPr>
              <a:buSzPct val="85000"/>
            </a:pPr>
            <a:r>
              <a:rPr lang="en-US" altLang="en-US" sz="2000" dirty="0"/>
              <a:t>Methods for Handling Deadlocks</a:t>
            </a:r>
          </a:p>
          <a:p>
            <a:pPr lvl="1"/>
            <a:r>
              <a:rPr lang="en-US" altLang="en-US" dirty="0"/>
              <a:t>Deadlock Prevention</a:t>
            </a:r>
          </a:p>
          <a:p>
            <a:pPr lvl="1">
              <a:buSzPct val="85000"/>
            </a:pPr>
            <a:r>
              <a:rPr lang="en-US" altLang="en-US" dirty="0"/>
              <a:t>Deadlock Avoidance</a:t>
            </a:r>
          </a:p>
          <a:p>
            <a:pPr lvl="1">
              <a:buSzPct val="85000"/>
            </a:pPr>
            <a:r>
              <a:rPr lang="en-US" altLang="en-US" dirty="0"/>
              <a:t>Deadlock Detection </a:t>
            </a:r>
            <a:r>
              <a:rPr lang="en-HK" altLang="en-US" dirty="0"/>
              <a:t>and</a:t>
            </a:r>
            <a:r>
              <a:rPr lang="zh-CN" altLang="en-US" dirty="0"/>
              <a:t> </a:t>
            </a:r>
            <a:r>
              <a:rPr lang="en-US" altLang="en-US" dirty="0"/>
              <a:t>Recovery from Deadlock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a:extLst>
              <a:ext uri="{FF2B5EF4-FFF2-40B4-BE49-F238E27FC236}">
                <a16:creationId xmlns:a16="http://schemas.microsoft.com/office/drawing/2014/main" id="{4BEE431A-89FC-4C23-8905-714F567D1FAE}"/>
              </a:ext>
            </a:extLst>
          </p:cNvPr>
          <p:cNvSpPr>
            <a:spLocks noGrp="1" noChangeArrowheads="1"/>
          </p:cNvSpPr>
          <p:nvPr>
            <p:ph type="title"/>
          </p:nvPr>
        </p:nvSpPr>
        <p:spPr/>
        <p:txBody>
          <a:bodyPr/>
          <a:lstStyle/>
          <a:p>
            <a:pPr eaLnBrk="1" hangingPunct="1"/>
            <a:r>
              <a:rPr lang="en-US" altLang="en-US"/>
              <a:t>Basic Facts</a:t>
            </a:r>
          </a:p>
        </p:txBody>
      </p:sp>
      <p:sp>
        <p:nvSpPr>
          <p:cNvPr id="46082" name="Rectangle 3">
            <a:extLst>
              <a:ext uri="{FF2B5EF4-FFF2-40B4-BE49-F238E27FC236}">
                <a16:creationId xmlns:a16="http://schemas.microsoft.com/office/drawing/2014/main" id="{686A6995-22C3-4E88-8B32-FAF862E65A0E}"/>
              </a:ext>
            </a:extLst>
          </p:cNvPr>
          <p:cNvSpPr>
            <a:spLocks noGrp="1" noChangeArrowheads="1"/>
          </p:cNvSpPr>
          <p:nvPr>
            <p:ph type="body" idx="1"/>
          </p:nvPr>
        </p:nvSpPr>
        <p:spPr>
          <a:xfrm>
            <a:off x="457200" y="1058863"/>
            <a:ext cx="4373563" cy="5102225"/>
          </a:xfrm>
        </p:spPr>
        <p:txBody>
          <a:bodyPr/>
          <a:lstStyle/>
          <a:p>
            <a:r>
              <a:rPr lang="en-US" altLang="en-US" dirty="0"/>
              <a:t>If a system is in safe state </a:t>
            </a:r>
            <a:r>
              <a:rPr lang="en-US" altLang="en-US" dirty="0">
                <a:sym typeface="Symbol" panose="05050102010706020507" pitchFamily="18" charset="2"/>
              </a:rPr>
              <a:t> no deadlocks</a:t>
            </a:r>
            <a:br>
              <a:rPr lang="en-US" altLang="en-US" dirty="0">
                <a:sym typeface="Symbol" panose="05050102010706020507" pitchFamily="18" charset="2"/>
              </a:rPr>
            </a:br>
            <a:endParaRPr lang="en-US" altLang="en-US" dirty="0">
              <a:sym typeface="Symbol" panose="05050102010706020507" pitchFamily="18" charset="2"/>
            </a:endParaRPr>
          </a:p>
          <a:p>
            <a:r>
              <a:rPr lang="en-US" altLang="en-US" dirty="0">
                <a:sym typeface="Symbol" panose="05050102010706020507" pitchFamily="18" charset="2"/>
              </a:rPr>
              <a:t>If a system is in unsafe state  possibility of deadlock</a:t>
            </a:r>
            <a:br>
              <a:rPr lang="en-US" altLang="en-US" dirty="0">
                <a:sym typeface="Symbol" panose="05050102010706020507" pitchFamily="18" charset="2"/>
              </a:rPr>
            </a:br>
            <a:endParaRPr lang="en-US" altLang="en-US" dirty="0">
              <a:sym typeface="Symbol" panose="05050102010706020507" pitchFamily="18" charset="2"/>
            </a:endParaRPr>
          </a:p>
          <a:p>
            <a:r>
              <a:rPr lang="en-US" altLang="en-US" b="1" dirty="0">
                <a:solidFill>
                  <a:srgbClr val="FF0000"/>
                </a:solidFill>
                <a:sym typeface="Symbol" panose="05050102010706020507" pitchFamily="18" charset="2"/>
              </a:rPr>
              <a:t>Avoidance</a:t>
            </a:r>
            <a:r>
              <a:rPr lang="en-US" altLang="en-US" dirty="0">
                <a:sym typeface="Symbol" panose="05050102010706020507" pitchFamily="18" charset="2"/>
              </a:rPr>
              <a:t>  ensure that a system will never enter an unsafe state</a:t>
            </a:r>
            <a:endParaRPr lang="en-HK" altLang="en-US" dirty="0">
              <a:sym typeface="Symbol" panose="05050102010706020507" pitchFamily="18" charset="2"/>
            </a:endParaRPr>
          </a:p>
          <a:p>
            <a:pPr lvl="1"/>
            <a:r>
              <a:rPr lang="en-HK" altLang="en-US" sz="1600" dirty="0">
                <a:sym typeface="Symbol" panose="05050102010706020507" pitchFamily="18" charset="2"/>
              </a:rPr>
              <a:t>In this scheme, if a process requests a resource that is currently available, it may still have to wait (if the allocation leads to unsafe state). </a:t>
            </a:r>
          </a:p>
          <a:p>
            <a:pPr lvl="1"/>
            <a:r>
              <a:rPr lang="en-HK" altLang="en-US" sz="1600" dirty="0">
                <a:sym typeface="Symbol" panose="05050102010706020507" pitchFamily="18" charset="2"/>
              </a:rPr>
              <a:t>The resource utilization may be lower than it would be otherwise</a:t>
            </a:r>
            <a:endParaRPr lang="en-US" altLang="en-US" sz="1600" dirty="0">
              <a:sym typeface="Symbol" panose="05050102010706020507" pitchFamily="18" charset="2"/>
            </a:endParaRPr>
          </a:p>
        </p:txBody>
      </p:sp>
      <p:pic>
        <p:nvPicPr>
          <p:cNvPr id="46083" name="Picture 4">
            <a:extLst>
              <a:ext uri="{FF2B5EF4-FFF2-40B4-BE49-F238E27FC236}">
                <a16:creationId xmlns:a16="http://schemas.microsoft.com/office/drawing/2014/main" id="{3B8F2016-B499-41F7-B828-EFEEE49113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3437" t="1572" r="13683" b="2194"/>
          <a:stretch>
            <a:fillRect/>
          </a:stretch>
        </p:blipFill>
        <p:spPr bwMode="auto">
          <a:xfrm>
            <a:off x="5000625" y="1490663"/>
            <a:ext cx="3686175" cy="3649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cmpd="dbl">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a:extLst>
              <a:ext uri="{FF2B5EF4-FFF2-40B4-BE49-F238E27FC236}">
                <a16:creationId xmlns:a16="http://schemas.microsoft.com/office/drawing/2014/main" id="{F4228579-E805-4258-BC7E-C3D0E3281F95}"/>
              </a:ext>
            </a:extLst>
          </p:cNvPr>
          <p:cNvSpPr>
            <a:spLocks noGrp="1" noChangeArrowheads="1"/>
          </p:cNvSpPr>
          <p:nvPr>
            <p:ph type="title"/>
          </p:nvPr>
        </p:nvSpPr>
        <p:spPr>
          <a:xfrm>
            <a:off x="1041400" y="277813"/>
            <a:ext cx="7645400" cy="576262"/>
          </a:xfrm>
        </p:spPr>
        <p:txBody>
          <a:bodyPr/>
          <a:lstStyle/>
          <a:p>
            <a:pPr eaLnBrk="1" hangingPunct="1"/>
            <a:r>
              <a:rPr lang="en-US" altLang="en-US"/>
              <a:t>Avoidance algorithms</a:t>
            </a:r>
          </a:p>
        </p:txBody>
      </p:sp>
      <p:sp>
        <p:nvSpPr>
          <p:cNvPr id="48130" name="Rectangle 3">
            <a:extLst>
              <a:ext uri="{FF2B5EF4-FFF2-40B4-BE49-F238E27FC236}">
                <a16:creationId xmlns:a16="http://schemas.microsoft.com/office/drawing/2014/main" id="{B1D5B33A-27B2-4F5C-8112-BC484518052B}"/>
              </a:ext>
            </a:extLst>
          </p:cNvPr>
          <p:cNvSpPr>
            <a:spLocks noGrp="1" noChangeArrowheads="1"/>
          </p:cNvSpPr>
          <p:nvPr>
            <p:ph type="body" idx="1"/>
          </p:nvPr>
        </p:nvSpPr>
        <p:spPr>
          <a:xfrm>
            <a:off x="541338" y="1131888"/>
            <a:ext cx="7464425" cy="4483100"/>
          </a:xfrm>
        </p:spPr>
        <p:txBody>
          <a:bodyPr/>
          <a:lstStyle/>
          <a:p>
            <a:r>
              <a:rPr lang="en-US" altLang="en-US"/>
              <a:t>Single instance of a resource type</a:t>
            </a:r>
          </a:p>
          <a:p>
            <a:pPr lvl="1"/>
            <a:r>
              <a:rPr lang="en-US" altLang="en-US"/>
              <a:t>Use a resource-allocation graph</a:t>
            </a:r>
          </a:p>
          <a:p>
            <a:endParaRPr lang="en-US" altLang="en-US"/>
          </a:p>
          <a:p>
            <a:r>
              <a:rPr lang="en-US" altLang="en-US"/>
              <a:t>Multiple instances of a resource type</a:t>
            </a:r>
          </a:p>
          <a:p>
            <a:pPr lvl="1"/>
            <a:r>
              <a:rPr lang="en-US" altLang="en-US"/>
              <a:t> Use the banker</a:t>
            </a:r>
            <a:r>
              <a:rPr lang="ja-JP" altLang="en-US"/>
              <a:t>’</a:t>
            </a:r>
            <a:r>
              <a:rPr lang="en-US" altLang="ja-JP"/>
              <a:t>s algorithm</a:t>
            </a:r>
            <a:endParaRPr lang="en-US"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06523521-2B45-4B82-91DA-B3730E175F04}"/>
              </a:ext>
            </a:extLst>
          </p:cNvPr>
          <p:cNvSpPr>
            <a:spLocks noGrp="1" noChangeArrowheads="1"/>
          </p:cNvSpPr>
          <p:nvPr>
            <p:ph type="title"/>
          </p:nvPr>
        </p:nvSpPr>
        <p:spPr>
          <a:xfrm>
            <a:off x="855663" y="277813"/>
            <a:ext cx="7831137" cy="576262"/>
          </a:xfrm>
        </p:spPr>
        <p:txBody>
          <a:bodyPr/>
          <a:lstStyle/>
          <a:p>
            <a:pPr eaLnBrk="1" hangingPunct="1"/>
            <a:r>
              <a:rPr lang="en-US" altLang="en-US"/>
              <a:t>Resource-Allocation Graph Scheme</a:t>
            </a:r>
          </a:p>
        </p:txBody>
      </p:sp>
      <p:sp>
        <p:nvSpPr>
          <p:cNvPr id="50178" name="Rectangle 3">
            <a:extLst>
              <a:ext uri="{FF2B5EF4-FFF2-40B4-BE49-F238E27FC236}">
                <a16:creationId xmlns:a16="http://schemas.microsoft.com/office/drawing/2014/main" id="{70BF70DE-B276-4DB1-A37D-70AEAB830751}"/>
              </a:ext>
            </a:extLst>
          </p:cNvPr>
          <p:cNvSpPr>
            <a:spLocks noGrp="1" noChangeArrowheads="1"/>
          </p:cNvSpPr>
          <p:nvPr>
            <p:ph type="body" idx="1"/>
          </p:nvPr>
        </p:nvSpPr>
        <p:spPr>
          <a:xfrm>
            <a:off x="469900" y="1187450"/>
            <a:ext cx="8001000" cy="4483100"/>
          </a:xfrm>
        </p:spPr>
        <p:txBody>
          <a:bodyPr/>
          <a:lstStyle/>
          <a:p>
            <a:r>
              <a:rPr lang="en-US" altLang="en-US" b="1" dirty="0">
                <a:solidFill>
                  <a:srgbClr val="3366FF"/>
                </a:solidFill>
              </a:rPr>
              <a:t>Claim edge</a:t>
            </a:r>
            <a:r>
              <a:rPr lang="en-US" altLang="en-US" dirty="0">
                <a:solidFill>
                  <a:srgbClr val="3366FF"/>
                </a:solidFill>
              </a:rPr>
              <a:t> </a:t>
            </a:r>
            <a:r>
              <a:rPr lang="en-US" altLang="en-US" i="1" dirty="0"/>
              <a:t>P</a:t>
            </a:r>
            <a:r>
              <a:rPr lang="en-US" altLang="en-US" i="1" baseline="-25000" dirty="0"/>
              <a:t>i</a:t>
            </a:r>
            <a:r>
              <a:rPr lang="en-US" altLang="en-US" dirty="0"/>
              <a:t> </a:t>
            </a:r>
            <a:r>
              <a:rPr lang="en-US" altLang="en-US" dirty="0">
                <a:sym typeface="Symbol" panose="05050102010706020507" pitchFamily="18" charset="2"/>
              </a:rPr>
              <a:t> </a:t>
            </a:r>
            <a:r>
              <a:rPr lang="en-US" altLang="en-US" i="1" dirty="0" err="1">
                <a:sym typeface="Symbol" panose="05050102010706020507" pitchFamily="18" charset="2"/>
              </a:rPr>
              <a:t>R</a:t>
            </a:r>
            <a:r>
              <a:rPr lang="en-US" altLang="en-US" i="1" baseline="-25000" dirty="0" err="1">
                <a:sym typeface="Symbol" panose="05050102010706020507" pitchFamily="18" charset="2"/>
              </a:rPr>
              <a:t>j</a:t>
            </a:r>
            <a:r>
              <a:rPr lang="en-US" altLang="en-US" dirty="0">
                <a:sym typeface="Symbol" panose="05050102010706020507" pitchFamily="18" charset="2"/>
              </a:rPr>
              <a:t> indicates that process </a:t>
            </a:r>
            <a:r>
              <a:rPr lang="en-US" altLang="en-US" i="1" dirty="0" err="1">
                <a:sym typeface="Symbol" panose="05050102010706020507" pitchFamily="18" charset="2"/>
              </a:rPr>
              <a:t>P</a:t>
            </a:r>
            <a:r>
              <a:rPr lang="en-US" altLang="en-US" i="1" baseline="-25000" dirty="0" err="1">
                <a:sym typeface="Symbol" panose="05050102010706020507" pitchFamily="18" charset="2"/>
              </a:rPr>
              <a:t>j</a:t>
            </a:r>
            <a:r>
              <a:rPr lang="en-US" altLang="en-US" dirty="0">
                <a:sym typeface="Symbol" panose="05050102010706020507" pitchFamily="18" charset="2"/>
              </a:rPr>
              <a:t> may request resource </a:t>
            </a:r>
            <a:r>
              <a:rPr lang="en-US" altLang="en-US" i="1" dirty="0" err="1">
                <a:sym typeface="Symbol" panose="05050102010706020507" pitchFamily="18" charset="2"/>
              </a:rPr>
              <a:t>R</a:t>
            </a:r>
            <a:r>
              <a:rPr lang="en-US" altLang="en-US" i="1" baseline="-25000" dirty="0" err="1">
                <a:sym typeface="Symbol" panose="05050102010706020507" pitchFamily="18" charset="2"/>
              </a:rPr>
              <a:t>j</a:t>
            </a:r>
            <a:r>
              <a:rPr lang="en-US" altLang="en-US" dirty="0">
                <a:sym typeface="Symbol" panose="05050102010706020507" pitchFamily="18" charset="2"/>
              </a:rPr>
              <a:t>; represented by a dashed line</a:t>
            </a:r>
            <a:br>
              <a:rPr lang="en-US" altLang="en-US" dirty="0">
                <a:sym typeface="Symbol" panose="05050102010706020507" pitchFamily="18" charset="2"/>
              </a:rPr>
            </a:br>
            <a:endParaRPr lang="en-US" altLang="en-US" dirty="0">
              <a:sym typeface="Symbol" panose="05050102010706020507" pitchFamily="18" charset="2"/>
            </a:endParaRPr>
          </a:p>
          <a:p>
            <a:r>
              <a:rPr lang="en-US" altLang="en-US" dirty="0">
                <a:sym typeface="Symbol" panose="05050102010706020507" pitchFamily="18" charset="2"/>
              </a:rPr>
              <a:t>Claim edge converts to request edge when a process requests a resource</a:t>
            </a:r>
            <a:br>
              <a:rPr lang="en-US" altLang="en-US" dirty="0">
                <a:sym typeface="Symbol" panose="05050102010706020507" pitchFamily="18" charset="2"/>
              </a:rPr>
            </a:br>
            <a:endParaRPr lang="en-US" altLang="en-US" dirty="0">
              <a:sym typeface="Symbol" panose="05050102010706020507" pitchFamily="18" charset="2"/>
            </a:endParaRPr>
          </a:p>
          <a:p>
            <a:r>
              <a:rPr lang="en-US" altLang="en-US" dirty="0">
                <a:sym typeface="Symbol" panose="05050102010706020507" pitchFamily="18" charset="2"/>
              </a:rPr>
              <a:t>Request edge converts to an assignment edge when the resource is allocated to the process</a:t>
            </a:r>
          </a:p>
          <a:p>
            <a:pPr>
              <a:buFont typeface="Monotype Sorts" pitchFamily="-84" charset="2"/>
              <a:buNone/>
            </a:pPr>
            <a:endParaRPr lang="en-US" altLang="en-US" dirty="0">
              <a:sym typeface="Symbol" panose="05050102010706020507" pitchFamily="18" charset="2"/>
            </a:endParaRPr>
          </a:p>
          <a:p>
            <a:r>
              <a:rPr lang="en-US" altLang="en-US" dirty="0">
                <a:sym typeface="Symbol" panose="05050102010706020507" pitchFamily="18" charset="2"/>
              </a:rPr>
              <a:t>When a resource is released by a process, assignment edge reconverts to claim edge</a:t>
            </a:r>
            <a:br>
              <a:rPr lang="en-US" altLang="en-US" dirty="0">
                <a:sym typeface="Symbol" panose="05050102010706020507" pitchFamily="18" charset="2"/>
              </a:rPr>
            </a:br>
            <a:endParaRPr lang="en-US" altLang="en-US" dirty="0">
              <a:sym typeface="Symbol" panose="05050102010706020507" pitchFamily="18" charset="2"/>
            </a:endParaRPr>
          </a:p>
          <a:p>
            <a:r>
              <a:rPr lang="en-US" altLang="en-US" dirty="0">
                <a:sym typeface="Symbol" panose="05050102010706020507" pitchFamily="18" charset="2"/>
              </a:rPr>
              <a:t>Resources must be claimed a priori in the system</a:t>
            </a:r>
            <a:endParaRPr lang="en-US"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a:extLst>
              <a:ext uri="{FF2B5EF4-FFF2-40B4-BE49-F238E27FC236}">
                <a16:creationId xmlns:a16="http://schemas.microsoft.com/office/drawing/2014/main" id="{F419F999-DFDD-4065-AD0A-0AE51A89DD92}"/>
              </a:ext>
            </a:extLst>
          </p:cNvPr>
          <p:cNvSpPr>
            <a:spLocks noGrp="1" noChangeArrowheads="1"/>
          </p:cNvSpPr>
          <p:nvPr>
            <p:ph type="title"/>
          </p:nvPr>
        </p:nvSpPr>
        <p:spPr>
          <a:xfrm>
            <a:off x="1030288" y="277813"/>
            <a:ext cx="7656512" cy="576262"/>
          </a:xfrm>
        </p:spPr>
        <p:txBody>
          <a:bodyPr/>
          <a:lstStyle/>
          <a:p>
            <a:pPr eaLnBrk="1" hangingPunct="1"/>
            <a:r>
              <a:rPr lang="en-US" altLang="en-US"/>
              <a:t>Resource-Allocation Graph Algorithm</a:t>
            </a:r>
          </a:p>
        </p:txBody>
      </p:sp>
      <p:sp>
        <p:nvSpPr>
          <p:cNvPr id="52226" name="Rectangle 3">
            <a:extLst>
              <a:ext uri="{FF2B5EF4-FFF2-40B4-BE49-F238E27FC236}">
                <a16:creationId xmlns:a16="http://schemas.microsoft.com/office/drawing/2014/main" id="{CCF531EF-9542-42AF-8312-F3BD2809458F}"/>
              </a:ext>
            </a:extLst>
          </p:cNvPr>
          <p:cNvSpPr>
            <a:spLocks noGrp="1" noChangeArrowheads="1"/>
          </p:cNvSpPr>
          <p:nvPr>
            <p:ph type="body" idx="1"/>
          </p:nvPr>
        </p:nvSpPr>
        <p:spPr>
          <a:xfrm>
            <a:off x="528638" y="1017588"/>
            <a:ext cx="7675562" cy="1633537"/>
          </a:xfrm>
        </p:spPr>
        <p:txBody>
          <a:bodyPr/>
          <a:lstStyle/>
          <a:p>
            <a:r>
              <a:rPr lang="en-US" altLang="en-US"/>
              <a:t>Suppose that process</a:t>
            </a:r>
            <a:r>
              <a:rPr lang="en-US" altLang="en-US" i="1"/>
              <a:t> P</a:t>
            </a:r>
            <a:r>
              <a:rPr lang="en-US" altLang="en-US" i="1" baseline="-25000"/>
              <a:t>i</a:t>
            </a:r>
            <a:r>
              <a:rPr lang="en-US" altLang="en-US"/>
              <a:t> requests a resource </a:t>
            </a:r>
            <a:r>
              <a:rPr lang="en-US" altLang="en-US" i="1">
                <a:sym typeface="Symbol" panose="05050102010706020507" pitchFamily="18" charset="2"/>
              </a:rPr>
              <a:t>R</a:t>
            </a:r>
            <a:r>
              <a:rPr lang="en-US" altLang="en-US" i="1" baseline="-25000">
                <a:sym typeface="Symbol" panose="05050102010706020507" pitchFamily="18" charset="2"/>
              </a:rPr>
              <a:t>j</a:t>
            </a:r>
          </a:p>
          <a:p>
            <a:endParaRPr lang="en-US" altLang="en-US" i="1" baseline="-25000">
              <a:sym typeface="Symbol" panose="05050102010706020507" pitchFamily="18" charset="2"/>
            </a:endParaRPr>
          </a:p>
          <a:p>
            <a:r>
              <a:rPr lang="en-US" altLang="en-US">
                <a:sym typeface="Symbol" panose="05050102010706020507" pitchFamily="18" charset="2"/>
              </a:rPr>
              <a:t>The request can be granted only if converting the request edge to an assignment edge does not result in the formation of a cycle in the resource allocation graph</a:t>
            </a:r>
          </a:p>
        </p:txBody>
      </p:sp>
      <p:pic>
        <p:nvPicPr>
          <p:cNvPr id="52227" name="Picture 1">
            <a:extLst>
              <a:ext uri="{FF2B5EF4-FFF2-40B4-BE49-F238E27FC236}">
                <a16:creationId xmlns:a16="http://schemas.microsoft.com/office/drawing/2014/main" id="{5B9AE7F3-0913-401B-A6A8-12D73ACE47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0" y="2862263"/>
            <a:ext cx="3060700" cy="3100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228" name="Picture 2">
            <a:extLst>
              <a:ext uri="{FF2B5EF4-FFF2-40B4-BE49-F238E27FC236}">
                <a16:creationId xmlns:a16="http://schemas.microsoft.com/office/drawing/2014/main" id="{A3521DAD-FE51-4478-8235-1EC01B5C9B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59338" y="2741613"/>
            <a:ext cx="3178175" cy="3221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229" name="Picture 3">
            <a:extLst>
              <a:ext uri="{FF2B5EF4-FFF2-40B4-BE49-F238E27FC236}">
                <a16:creationId xmlns:a16="http://schemas.microsoft.com/office/drawing/2014/main" id="{31F536EB-EEA5-40C5-B7FB-51320651E7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94025" y="5673725"/>
            <a:ext cx="3041650" cy="500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a:extLst>
              <a:ext uri="{FF2B5EF4-FFF2-40B4-BE49-F238E27FC236}">
                <a16:creationId xmlns:a16="http://schemas.microsoft.com/office/drawing/2014/main" id="{00ACE8B7-E040-4841-BE56-BA2DE26B6BB9}"/>
              </a:ext>
            </a:extLst>
          </p:cNvPr>
          <p:cNvSpPr>
            <a:spLocks noGrp="1" noChangeArrowheads="1"/>
          </p:cNvSpPr>
          <p:nvPr>
            <p:ph type="title"/>
          </p:nvPr>
        </p:nvSpPr>
        <p:spPr>
          <a:xfrm>
            <a:off x="914400" y="277813"/>
            <a:ext cx="7772400" cy="576262"/>
          </a:xfrm>
        </p:spPr>
        <p:txBody>
          <a:bodyPr/>
          <a:lstStyle/>
          <a:p>
            <a:pPr eaLnBrk="1" hangingPunct="1"/>
            <a:r>
              <a:rPr lang="en-US" altLang="en-US"/>
              <a:t>Banker’s Algorithm</a:t>
            </a:r>
          </a:p>
        </p:txBody>
      </p:sp>
      <p:sp>
        <p:nvSpPr>
          <p:cNvPr id="61443" name="Rectangle 3">
            <a:extLst>
              <a:ext uri="{FF2B5EF4-FFF2-40B4-BE49-F238E27FC236}">
                <a16:creationId xmlns:a16="http://schemas.microsoft.com/office/drawing/2014/main" id="{C9CFE22F-4BEC-C74D-9F66-1A56EAAB1085}"/>
              </a:ext>
            </a:extLst>
          </p:cNvPr>
          <p:cNvSpPr>
            <a:spLocks noGrp="1" noChangeArrowheads="1"/>
          </p:cNvSpPr>
          <p:nvPr>
            <p:ph type="body" idx="1"/>
          </p:nvPr>
        </p:nvSpPr>
        <p:spPr>
          <a:xfrm>
            <a:off x="469900" y="1082675"/>
            <a:ext cx="8056563" cy="4441825"/>
          </a:xfrm>
        </p:spPr>
        <p:txBody>
          <a:bodyPr/>
          <a:lstStyle/>
          <a:p>
            <a:pPr>
              <a:buFont typeface="Monotype Sorts"/>
              <a:buChar char="n"/>
              <a:defRPr/>
            </a:pPr>
            <a:r>
              <a:rPr lang="en-US" altLang="en-US" dirty="0"/>
              <a:t>Multiple instances</a:t>
            </a:r>
            <a:br>
              <a:rPr lang="en-US" altLang="en-US" dirty="0"/>
            </a:br>
            <a:endParaRPr lang="en-US" altLang="en-US" dirty="0"/>
          </a:p>
          <a:p>
            <a:pPr>
              <a:buFont typeface="Monotype Sorts"/>
              <a:buChar char="n"/>
              <a:defRPr/>
            </a:pPr>
            <a:r>
              <a:rPr lang="en-US" altLang="en-US" dirty="0"/>
              <a:t>Each process must declare a priori maximum usage</a:t>
            </a:r>
            <a:br>
              <a:rPr lang="en-US" altLang="en-US" dirty="0"/>
            </a:br>
            <a:endParaRPr lang="en-US" altLang="en-US" dirty="0"/>
          </a:p>
          <a:p>
            <a:pPr>
              <a:buFont typeface="Monotype Sorts"/>
              <a:buChar char="n"/>
              <a:defRPr/>
            </a:pPr>
            <a:r>
              <a:rPr lang="en-US" altLang="en-US" dirty="0"/>
              <a:t>When a process requests a resource it may have to wait – check to see if this allocation results in a safe state or not </a:t>
            </a:r>
            <a:br>
              <a:rPr lang="en-US" altLang="en-US" dirty="0"/>
            </a:br>
            <a:endParaRPr lang="en-US" altLang="en-US" dirty="0"/>
          </a:p>
          <a:p>
            <a:pPr>
              <a:buFont typeface="Monotype Sorts"/>
              <a:buChar char="n"/>
              <a:defRPr/>
            </a:pPr>
            <a:r>
              <a:rPr lang="en-US" altLang="en-US" dirty="0"/>
              <a:t>When a process gets all its resources it must return them in a finite amount of time after use</a:t>
            </a:r>
          </a:p>
          <a:p>
            <a:pPr marL="0" indent="0">
              <a:buFont typeface="Monotype Sorts"/>
              <a:buNone/>
              <a:defRPr/>
            </a:pPr>
            <a:endParaRPr lang="en-US" altLang="en-US" dirty="0"/>
          </a:p>
          <a:p>
            <a:pPr>
              <a:buFont typeface="Monotype Sorts"/>
              <a:buChar char="n"/>
              <a:defRPr/>
            </a:pPr>
            <a:r>
              <a:rPr lang="en-US" altLang="zh-CN" dirty="0"/>
              <a:t>This is analogous to banking  load system, which has a maximum amount, total, that can be loaned at one time to a set of businesses each with a credit line.</a:t>
            </a:r>
            <a:endParaRPr lang="en-US"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a:extLst>
              <a:ext uri="{FF2B5EF4-FFF2-40B4-BE49-F238E27FC236}">
                <a16:creationId xmlns:a16="http://schemas.microsoft.com/office/drawing/2014/main" id="{C6EB8D21-1D28-4E11-9DBC-0EBB87F4E9B5}"/>
              </a:ext>
            </a:extLst>
          </p:cNvPr>
          <p:cNvSpPr>
            <a:spLocks noGrp="1" noChangeArrowheads="1"/>
          </p:cNvSpPr>
          <p:nvPr>
            <p:ph type="title"/>
          </p:nvPr>
        </p:nvSpPr>
        <p:spPr>
          <a:xfrm>
            <a:off x="1001713" y="422275"/>
            <a:ext cx="7586662" cy="431800"/>
          </a:xfrm>
        </p:spPr>
        <p:txBody>
          <a:bodyPr/>
          <a:lstStyle/>
          <a:p>
            <a:pPr eaLnBrk="1" hangingPunct="1"/>
            <a:r>
              <a:rPr lang="en-US" altLang="en-US" sz="2800"/>
              <a:t>Data Structures for the Banker</a:t>
            </a:r>
            <a:r>
              <a:rPr lang="ja-JP" altLang="en-US" sz="2800"/>
              <a:t>’</a:t>
            </a:r>
            <a:r>
              <a:rPr lang="en-US" altLang="ja-JP" sz="2800"/>
              <a:t>s Algorithm </a:t>
            </a:r>
            <a:endParaRPr lang="en-US" altLang="en-US" sz="2800"/>
          </a:p>
        </p:txBody>
      </p:sp>
      <p:sp>
        <p:nvSpPr>
          <p:cNvPr id="56322" name="Rectangle 3">
            <a:extLst>
              <a:ext uri="{FF2B5EF4-FFF2-40B4-BE49-F238E27FC236}">
                <a16:creationId xmlns:a16="http://schemas.microsoft.com/office/drawing/2014/main" id="{A0209F45-BEFD-44B1-9606-B4BE92887294}"/>
              </a:ext>
            </a:extLst>
          </p:cNvPr>
          <p:cNvSpPr>
            <a:spLocks noGrp="1" noChangeArrowheads="1"/>
          </p:cNvSpPr>
          <p:nvPr>
            <p:ph type="body" idx="1"/>
          </p:nvPr>
        </p:nvSpPr>
        <p:spPr>
          <a:xfrm>
            <a:off x="631825" y="1665288"/>
            <a:ext cx="7816311" cy="4387850"/>
          </a:xfrm>
        </p:spPr>
        <p:txBody>
          <a:bodyPr/>
          <a:lstStyle/>
          <a:p>
            <a:r>
              <a:rPr lang="en-US" altLang="en-US" b="1" dirty="0"/>
              <a:t>Available</a:t>
            </a:r>
            <a:r>
              <a:rPr lang="en-US" altLang="en-US" i="1" dirty="0"/>
              <a:t>:</a:t>
            </a:r>
            <a:r>
              <a:rPr lang="en-US" altLang="en-US" dirty="0"/>
              <a:t>  Vector of length </a:t>
            </a:r>
            <a:r>
              <a:rPr lang="en-US" altLang="en-US" i="1" dirty="0"/>
              <a:t>m</a:t>
            </a:r>
            <a:r>
              <a:rPr lang="en-US" altLang="en-US" dirty="0"/>
              <a:t>. If available [</a:t>
            </a:r>
            <a:r>
              <a:rPr lang="en-US" altLang="en-US" i="1" dirty="0"/>
              <a:t>j</a:t>
            </a:r>
            <a:r>
              <a:rPr lang="en-US" altLang="en-US" dirty="0"/>
              <a:t>] = </a:t>
            </a:r>
            <a:r>
              <a:rPr lang="en-US" altLang="en-US" i="1" dirty="0"/>
              <a:t>k</a:t>
            </a:r>
            <a:r>
              <a:rPr lang="en-US" altLang="en-US" dirty="0"/>
              <a:t>, there are</a:t>
            </a:r>
            <a:r>
              <a:rPr lang="en-US" altLang="en-US" i="1" dirty="0"/>
              <a:t> k</a:t>
            </a:r>
            <a:r>
              <a:rPr lang="en-US" altLang="en-US" dirty="0"/>
              <a:t> instances of resource type </a:t>
            </a:r>
            <a:r>
              <a:rPr lang="en-US" altLang="en-US" i="1" dirty="0" err="1"/>
              <a:t>R</a:t>
            </a:r>
            <a:r>
              <a:rPr lang="en-US" altLang="en-US" i="1" baseline="-25000" dirty="0" err="1"/>
              <a:t>j</a:t>
            </a:r>
            <a:r>
              <a:rPr lang="en-US" altLang="en-US" baseline="-25000" dirty="0"/>
              <a:t>  </a:t>
            </a:r>
            <a:r>
              <a:rPr lang="en-US" altLang="en-US" dirty="0"/>
              <a:t>available</a:t>
            </a:r>
          </a:p>
          <a:p>
            <a:endParaRPr lang="en-US" altLang="en-US" sz="800" dirty="0"/>
          </a:p>
          <a:p>
            <a:r>
              <a:rPr lang="en-US" altLang="en-US" b="1" dirty="0">
                <a:solidFill>
                  <a:srgbClr val="000000"/>
                </a:solidFill>
              </a:rPr>
              <a:t>Max</a:t>
            </a:r>
            <a:r>
              <a:rPr lang="en-US" altLang="en-US" i="1" dirty="0"/>
              <a:t>: n x m</a:t>
            </a:r>
            <a:r>
              <a:rPr lang="en-US" altLang="en-US" dirty="0"/>
              <a:t> matrix.  If </a:t>
            </a:r>
            <a:r>
              <a:rPr lang="en-US" altLang="en-US" i="1" dirty="0"/>
              <a:t>Max </a:t>
            </a:r>
            <a:r>
              <a:rPr lang="en-US" altLang="en-US" dirty="0"/>
              <a:t>[</a:t>
            </a:r>
            <a:r>
              <a:rPr lang="en-US" altLang="en-US" i="1" dirty="0" err="1"/>
              <a:t>i,j</a:t>
            </a:r>
            <a:r>
              <a:rPr lang="en-US" altLang="en-US" dirty="0"/>
              <a:t>] = </a:t>
            </a:r>
            <a:r>
              <a:rPr lang="en-US" altLang="en-US" i="1" dirty="0"/>
              <a:t>k</a:t>
            </a:r>
            <a:r>
              <a:rPr lang="en-US" altLang="en-US" dirty="0"/>
              <a:t>, then process </a:t>
            </a:r>
            <a:r>
              <a:rPr lang="en-US" altLang="en-US" i="1" dirty="0"/>
              <a:t>P</a:t>
            </a:r>
            <a:r>
              <a:rPr lang="en-US" altLang="en-US" i="1" baseline="-25000" dirty="0"/>
              <a:t>i</a:t>
            </a:r>
            <a:r>
              <a:rPr lang="en-US" altLang="en-US" i="1" dirty="0"/>
              <a:t> </a:t>
            </a:r>
            <a:r>
              <a:rPr lang="en-US" altLang="en-US" dirty="0"/>
              <a:t>may request at most</a:t>
            </a:r>
            <a:r>
              <a:rPr lang="en-US" altLang="en-US" i="1" dirty="0"/>
              <a:t> k </a:t>
            </a:r>
            <a:r>
              <a:rPr lang="en-US" altLang="en-US" dirty="0"/>
              <a:t>instances of resource type </a:t>
            </a:r>
            <a:r>
              <a:rPr lang="en-US" altLang="en-US" i="1" dirty="0" err="1"/>
              <a:t>R</a:t>
            </a:r>
            <a:r>
              <a:rPr lang="en-US" altLang="en-US" i="1" baseline="-25000" dirty="0" err="1"/>
              <a:t>j</a:t>
            </a:r>
            <a:endParaRPr lang="en-US" altLang="en-US" i="1" baseline="-25000" dirty="0"/>
          </a:p>
          <a:p>
            <a:endParaRPr lang="en-US" altLang="en-US" sz="800" i="1" baseline="-25000" dirty="0"/>
          </a:p>
          <a:p>
            <a:r>
              <a:rPr lang="en-US" altLang="en-US" b="1" dirty="0">
                <a:solidFill>
                  <a:srgbClr val="000000"/>
                </a:solidFill>
              </a:rPr>
              <a:t>Allocation</a:t>
            </a:r>
            <a:r>
              <a:rPr lang="en-US" altLang="en-US" i="1" dirty="0"/>
              <a:t>:  n </a:t>
            </a:r>
            <a:r>
              <a:rPr lang="en-US" altLang="en-US" dirty="0"/>
              <a:t>x</a:t>
            </a:r>
            <a:r>
              <a:rPr lang="en-US" altLang="en-US" i="1" dirty="0"/>
              <a:t> m</a:t>
            </a:r>
            <a:r>
              <a:rPr lang="en-US" altLang="en-US" dirty="0"/>
              <a:t> matrix.  If Allocation[</a:t>
            </a:r>
            <a:r>
              <a:rPr lang="en-US" altLang="en-US" i="1" dirty="0" err="1"/>
              <a:t>i,j</a:t>
            </a:r>
            <a:r>
              <a:rPr lang="en-US" altLang="en-US" dirty="0"/>
              <a:t>] = </a:t>
            </a:r>
            <a:r>
              <a:rPr lang="en-US" altLang="en-US" i="1" dirty="0"/>
              <a:t>k</a:t>
            </a:r>
            <a:r>
              <a:rPr lang="en-US" altLang="en-US" dirty="0"/>
              <a:t> then</a:t>
            </a:r>
            <a:r>
              <a:rPr lang="en-US" altLang="en-US" i="1" dirty="0"/>
              <a:t> P</a:t>
            </a:r>
            <a:r>
              <a:rPr lang="en-US" altLang="en-US" i="1" baseline="-25000" dirty="0"/>
              <a:t>i</a:t>
            </a:r>
            <a:r>
              <a:rPr lang="en-US" altLang="en-US" dirty="0"/>
              <a:t> is currently allocated </a:t>
            </a:r>
            <a:r>
              <a:rPr lang="en-US" altLang="en-US" i="1" dirty="0"/>
              <a:t>k</a:t>
            </a:r>
            <a:r>
              <a:rPr lang="en-US" altLang="en-US" dirty="0"/>
              <a:t> instances of </a:t>
            </a:r>
            <a:r>
              <a:rPr lang="en-US" altLang="en-US" i="1" dirty="0" err="1"/>
              <a:t>R</a:t>
            </a:r>
            <a:r>
              <a:rPr lang="en-US" altLang="en-US" i="1" baseline="-25000" dirty="0" err="1"/>
              <a:t>j</a:t>
            </a:r>
            <a:endParaRPr lang="en-US" altLang="en-US" i="1" baseline="-25000" dirty="0"/>
          </a:p>
          <a:p>
            <a:endParaRPr lang="en-US" altLang="en-US" sz="800" i="1" baseline="-25000" dirty="0"/>
          </a:p>
          <a:p>
            <a:r>
              <a:rPr lang="en-US" altLang="en-US" b="1" dirty="0">
                <a:solidFill>
                  <a:srgbClr val="000000"/>
                </a:solidFill>
              </a:rPr>
              <a:t>Need</a:t>
            </a:r>
            <a:r>
              <a:rPr lang="en-US" altLang="en-US" i="1" dirty="0"/>
              <a:t>:  n </a:t>
            </a:r>
            <a:r>
              <a:rPr lang="en-US" altLang="en-US" dirty="0"/>
              <a:t>x</a:t>
            </a:r>
            <a:r>
              <a:rPr lang="en-US" altLang="en-US" i="1" dirty="0"/>
              <a:t> m</a:t>
            </a:r>
            <a:r>
              <a:rPr lang="en-US" altLang="en-US" dirty="0"/>
              <a:t> matrix. If </a:t>
            </a:r>
            <a:r>
              <a:rPr lang="en-US" altLang="en-US" i="1" dirty="0"/>
              <a:t>Need</a:t>
            </a:r>
            <a:r>
              <a:rPr lang="en-US" altLang="en-US" dirty="0"/>
              <a:t>[</a:t>
            </a:r>
            <a:r>
              <a:rPr lang="en-US" altLang="en-US" i="1" dirty="0" err="1"/>
              <a:t>i,j</a:t>
            </a:r>
            <a:r>
              <a:rPr lang="en-US" altLang="en-US" dirty="0"/>
              <a:t>] =</a:t>
            </a:r>
            <a:r>
              <a:rPr lang="en-US" altLang="en-US" i="1" dirty="0"/>
              <a:t> k</a:t>
            </a:r>
            <a:r>
              <a:rPr lang="en-US" altLang="en-US" dirty="0"/>
              <a:t>, then</a:t>
            </a:r>
            <a:r>
              <a:rPr lang="en-US" altLang="en-US" i="1" dirty="0"/>
              <a:t> P</a:t>
            </a:r>
            <a:r>
              <a:rPr lang="en-US" altLang="en-US" i="1" baseline="-25000" dirty="0"/>
              <a:t>i</a:t>
            </a:r>
            <a:r>
              <a:rPr lang="en-US" altLang="en-US" dirty="0"/>
              <a:t> may need </a:t>
            </a:r>
            <a:r>
              <a:rPr lang="en-US" altLang="en-US" i="1" dirty="0"/>
              <a:t>k</a:t>
            </a:r>
            <a:r>
              <a:rPr lang="en-US" altLang="en-US" dirty="0"/>
              <a:t> more instances of </a:t>
            </a:r>
            <a:r>
              <a:rPr lang="en-US" altLang="en-US" i="1" dirty="0" err="1"/>
              <a:t>R</a:t>
            </a:r>
            <a:r>
              <a:rPr lang="en-US" altLang="en-US" i="1" baseline="-25000" dirty="0" err="1"/>
              <a:t>j</a:t>
            </a:r>
            <a:r>
              <a:rPr lang="en-US" altLang="en-US" baseline="-25000" dirty="0"/>
              <a:t> </a:t>
            </a:r>
            <a:r>
              <a:rPr lang="en-US" altLang="en-US" dirty="0"/>
              <a:t>to complete its task</a:t>
            </a:r>
          </a:p>
          <a:p>
            <a:pPr lvl="2">
              <a:buFont typeface="Webdings" panose="05030102010509060703" pitchFamily="18" charset="2"/>
              <a:buNone/>
            </a:pPr>
            <a:br>
              <a:rPr lang="en-US" altLang="en-US" dirty="0"/>
            </a:br>
            <a:r>
              <a:rPr lang="en-US" altLang="en-US" i="1" dirty="0"/>
              <a:t>Need</a:t>
            </a:r>
            <a:r>
              <a:rPr lang="en-US" altLang="en-US" dirty="0"/>
              <a:t> [</a:t>
            </a:r>
            <a:r>
              <a:rPr lang="en-US" altLang="en-US" i="1" dirty="0" err="1"/>
              <a:t>i,j</a:t>
            </a:r>
            <a:r>
              <a:rPr lang="en-US" altLang="en-US" i="1" dirty="0"/>
              <a:t>]</a:t>
            </a:r>
            <a:r>
              <a:rPr lang="en-US" altLang="en-US" dirty="0"/>
              <a:t> = </a:t>
            </a:r>
            <a:r>
              <a:rPr lang="en-US" altLang="en-US" i="1" dirty="0"/>
              <a:t>Max</a:t>
            </a:r>
            <a:r>
              <a:rPr lang="en-US" altLang="en-US" dirty="0"/>
              <a:t>[</a:t>
            </a:r>
            <a:r>
              <a:rPr lang="en-US" altLang="en-US" i="1" dirty="0" err="1"/>
              <a:t>i,j</a:t>
            </a:r>
            <a:r>
              <a:rPr lang="en-US" altLang="en-US" dirty="0"/>
              <a:t>] – </a:t>
            </a:r>
            <a:r>
              <a:rPr lang="en-US" altLang="en-US" i="1" dirty="0"/>
              <a:t>Allocation</a:t>
            </a:r>
            <a:r>
              <a:rPr lang="en-US" altLang="en-US" dirty="0"/>
              <a:t> [</a:t>
            </a:r>
            <a:r>
              <a:rPr lang="en-US" altLang="en-US" i="1" dirty="0" err="1"/>
              <a:t>i,j</a:t>
            </a:r>
            <a:r>
              <a:rPr lang="en-US" altLang="en-US" dirty="0"/>
              <a:t>]</a:t>
            </a:r>
          </a:p>
        </p:txBody>
      </p:sp>
      <p:sp>
        <p:nvSpPr>
          <p:cNvPr id="56323" name="Text Box 4">
            <a:extLst>
              <a:ext uri="{FF2B5EF4-FFF2-40B4-BE49-F238E27FC236}">
                <a16:creationId xmlns:a16="http://schemas.microsoft.com/office/drawing/2014/main" id="{9D820668-1255-4162-853B-F56F21F0DBDB}"/>
              </a:ext>
            </a:extLst>
          </p:cNvPr>
          <p:cNvSpPr txBox="1">
            <a:spLocks noChangeArrowheads="1"/>
          </p:cNvSpPr>
          <p:nvPr/>
        </p:nvSpPr>
        <p:spPr bwMode="auto">
          <a:xfrm>
            <a:off x="631825" y="1165225"/>
            <a:ext cx="69342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Let </a:t>
            </a:r>
            <a:r>
              <a:rPr kumimoji="0" lang="en-US" altLang="en-US" i="1"/>
              <a:t>n</a:t>
            </a:r>
            <a:r>
              <a:rPr kumimoji="0" lang="en-US" altLang="en-US"/>
              <a:t> = number of processes, and </a:t>
            </a:r>
            <a:r>
              <a:rPr kumimoji="0" lang="en-US" altLang="en-US" i="1"/>
              <a:t>m </a:t>
            </a:r>
            <a:r>
              <a:rPr kumimoji="0" lang="en-US" altLang="en-US"/>
              <a:t>= number of resources types.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a:extLst>
              <a:ext uri="{FF2B5EF4-FFF2-40B4-BE49-F238E27FC236}">
                <a16:creationId xmlns:a16="http://schemas.microsoft.com/office/drawing/2014/main" id="{726E2F8B-4E1D-4D05-8C0D-3E02FA87C029}"/>
              </a:ext>
            </a:extLst>
          </p:cNvPr>
          <p:cNvSpPr>
            <a:spLocks noGrp="1" noChangeArrowheads="1"/>
          </p:cNvSpPr>
          <p:nvPr>
            <p:ph type="title"/>
          </p:nvPr>
        </p:nvSpPr>
        <p:spPr/>
        <p:txBody>
          <a:bodyPr/>
          <a:lstStyle/>
          <a:p>
            <a:pPr eaLnBrk="1" hangingPunct="1"/>
            <a:r>
              <a:rPr lang="en-US" altLang="en-US"/>
              <a:t>Safety Algorithm</a:t>
            </a:r>
          </a:p>
        </p:txBody>
      </p:sp>
      <p:sp>
        <p:nvSpPr>
          <p:cNvPr id="58370" name="Rectangle 3">
            <a:extLst>
              <a:ext uri="{FF2B5EF4-FFF2-40B4-BE49-F238E27FC236}">
                <a16:creationId xmlns:a16="http://schemas.microsoft.com/office/drawing/2014/main" id="{DB908F6D-ACEC-4004-BC3B-5AFB772E35E4}"/>
              </a:ext>
            </a:extLst>
          </p:cNvPr>
          <p:cNvSpPr>
            <a:spLocks noGrp="1" noChangeArrowheads="1"/>
          </p:cNvSpPr>
          <p:nvPr>
            <p:ph type="body" idx="1"/>
          </p:nvPr>
        </p:nvSpPr>
        <p:spPr>
          <a:xfrm>
            <a:off x="563563" y="1158875"/>
            <a:ext cx="7874000" cy="4943475"/>
          </a:xfrm>
        </p:spPr>
        <p:txBody>
          <a:bodyPr/>
          <a:lstStyle/>
          <a:p>
            <a:pPr>
              <a:lnSpc>
                <a:spcPct val="90000"/>
              </a:lnSpc>
              <a:buFont typeface="Monotype Sorts" pitchFamily="-84" charset="2"/>
              <a:buNone/>
            </a:pPr>
            <a:r>
              <a:rPr lang="en-US" altLang="en-US" dirty="0"/>
              <a:t>1.	Let </a:t>
            </a:r>
            <a:r>
              <a:rPr lang="en-US" altLang="en-US" b="1" i="1" dirty="0">
                <a:solidFill>
                  <a:srgbClr val="000000"/>
                </a:solidFill>
              </a:rPr>
              <a:t>Work</a:t>
            </a:r>
            <a:r>
              <a:rPr lang="en-US" altLang="en-US" i="1" dirty="0">
                <a:solidFill>
                  <a:srgbClr val="000000"/>
                </a:solidFill>
              </a:rPr>
              <a:t> </a:t>
            </a:r>
            <a:r>
              <a:rPr lang="en-US" altLang="en-US" dirty="0"/>
              <a:t>and </a:t>
            </a:r>
            <a:r>
              <a:rPr lang="en-US" altLang="en-US" b="1" i="1" dirty="0">
                <a:solidFill>
                  <a:srgbClr val="000000"/>
                </a:solidFill>
              </a:rPr>
              <a:t>Finish</a:t>
            </a:r>
            <a:r>
              <a:rPr lang="en-US" altLang="en-US" dirty="0">
                <a:solidFill>
                  <a:srgbClr val="000000"/>
                </a:solidFill>
              </a:rPr>
              <a:t> </a:t>
            </a:r>
            <a:r>
              <a:rPr lang="en-US" altLang="en-US" dirty="0"/>
              <a:t>be vectors of length</a:t>
            </a:r>
            <a:r>
              <a:rPr lang="en-US" altLang="en-US" i="1" dirty="0"/>
              <a:t> m</a:t>
            </a:r>
            <a:r>
              <a:rPr lang="en-US" altLang="en-US" dirty="0"/>
              <a:t> and</a:t>
            </a:r>
            <a:r>
              <a:rPr lang="en-US" altLang="en-US" i="1" dirty="0"/>
              <a:t> n</a:t>
            </a:r>
            <a:r>
              <a:rPr lang="en-US" altLang="en-US" dirty="0"/>
              <a:t>, respectively.  Initialize:</a:t>
            </a:r>
          </a:p>
          <a:p>
            <a:pPr marL="1543050" lvl="3" indent="-342900">
              <a:lnSpc>
                <a:spcPct val="90000"/>
              </a:lnSpc>
              <a:buFontTx/>
              <a:buNone/>
            </a:pPr>
            <a:r>
              <a:rPr lang="en-US" altLang="en-US" b="1" i="1" dirty="0"/>
              <a:t>Work </a:t>
            </a:r>
            <a:r>
              <a:rPr lang="en-US" altLang="en-US" b="1" dirty="0"/>
              <a:t>= </a:t>
            </a:r>
            <a:r>
              <a:rPr lang="en-US" altLang="en-US" b="1" i="1" dirty="0"/>
              <a:t>Available</a:t>
            </a:r>
          </a:p>
          <a:p>
            <a:pPr marL="1543050" lvl="3" indent="-342900">
              <a:lnSpc>
                <a:spcPct val="90000"/>
              </a:lnSpc>
              <a:buFontTx/>
              <a:buNone/>
            </a:pPr>
            <a:r>
              <a:rPr lang="en-US" altLang="en-US" b="1" i="1" dirty="0"/>
              <a:t>Finish </a:t>
            </a:r>
            <a:r>
              <a:rPr lang="en-US" altLang="en-US" b="1" dirty="0"/>
              <a:t>[</a:t>
            </a:r>
            <a:r>
              <a:rPr lang="en-US" altLang="en-US" b="1" i="1" dirty="0" err="1"/>
              <a:t>i</a:t>
            </a:r>
            <a:r>
              <a:rPr lang="en-US" altLang="en-US" b="1" dirty="0"/>
              <a:t>] =</a:t>
            </a:r>
            <a:r>
              <a:rPr lang="en-US" altLang="en-US" b="1" i="1" dirty="0"/>
              <a:t> false </a:t>
            </a:r>
            <a:r>
              <a:rPr lang="en-US" altLang="en-US" b="1" dirty="0"/>
              <a:t>for</a:t>
            </a:r>
            <a:r>
              <a:rPr lang="en-US" altLang="en-US" b="1" i="1" dirty="0"/>
              <a:t> </a:t>
            </a:r>
            <a:r>
              <a:rPr lang="en-US" altLang="en-US" b="1" i="1" dirty="0" err="1"/>
              <a:t>i</a:t>
            </a:r>
            <a:r>
              <a:rPr lang="en-US" altLang="en-US" b="1" dirty="0"/>
              <a:t> = 0, 1, …, </a:t>
            </a:r>
            <a:r>
              <a:rPr lang="en-US" altLang="en-US" b="1" i="1" dirty="0"/>
              <a:t>n- </a:t>
            </a:r>
            <a:r>
              <a:rPr lang="en-US" altLang="en-US" b="1" dirty="0"/>
              <a:t>1</a:t>
            </a:r>
          </a:p>
          <a:p>
            <a:pPr marL="1543050" lvl="3" indent="-342900">
              <a:lnSpc>
                <a:spcPct val="90000"/>
              </a:lnSpc>
              <a:buFontTx/>
              <a:buNone/>
            </a:pPr>
            <a:endParaRPr lang="en-US" altLang="en-US" sz="800" dirty="0"/>
          </a:p>
          <a:p>
            <a:pPr>
              <a:lnSpc>
                <a:spcPct val="90000"/>
              </a:lnSpc>
              <a:buFont typeface="Monotype Sorts" pitchFamily="-84" charset="2"/>
              <a:buNone/>
            </a:pPr>
            <a:r>
              <a:rPr lang="en-US" altLang="en-US" dirty="0"/>
              <a:t>2.	Find an </a:t>
            </a:r>
            <a:r>
              <a:rPr lang="en-US" altLang="en-US" b="1" i="1" dirty="0" err="1"/>
              <a:t>i</a:t>
            </a:r>
            <a:r>
              <a:rPr lang="en-US" altLang="en-US" i="1" dirty="0"/>
              <a:t> </a:t>
            </a:r>
            <a:r>
              <a:rPr lang="en-US" altLang="en-US" dirty="0"/>
              <a:t>such that both: </a:t>
            </a:r>
          </a:p>
          <a:p>
            <a:pPr marL="800100" lvl="1" indent="-342900">
              <a:lnSpc>
                <a:spcPct val="90000"/>
              </a:lnSpc>
              <a:buFont typeface="Monotype Sorts" pitchFamily="-84" charset="2"/>
              <a:buNone/>
            </a:pPr>
            <a:r>
              <a:rPr lang="en-US" altLang="en-US" dirty="0"/>
              <a:t>(a) </a:t>
            </a:r>
            <a:r>
              <a:rPr lang="en-US" altLang="en-US" b="1" i="1" dirty="0"/>
              <a:t>Finish</a:t>
            </a:r>
            <a:r>
              <a:rPr lang="en-US" altLang="en-US" b="1" dirty="0"/>
              <a:t> [</a:t>
            </a:r>
            <a:r>
              <a:rPr lang="en-US" altLang="en-US" b="1" i="1" dirty="0" err="1"/>
              <a:t>i</a:t>
            </a:r>
            <a:r>
              <a:rPr lang="en-US" altLang="en-US" b="1" dirty="0"/>
              <a:t>] = </a:t>
            </a:r>
            <a:r>
              <a:rPr lang="en-US" altLang="en-US" b="1" i="1" dirty="0"/>
              <a:t>false</a:t>
            </a:r>
            <a:endParaRPr lang="en-US" altLang="en-US" b="1" dirty="0"/>
          </a:p>
          <a:p>
            <a:pPr marL="800100" lvl="1" indent="-342900">
              <a:lnSpc>
                <a:spcPct val="90000"/>
              </a:lnSpc>
              <a:buFont typeface="Monotype Sorts" pitchFamily="-84" charset="2"/>
              <a:buNone/>
            </a:pPr>
            <a:r>
              <a:rPr lang="en-US" altLang="en-US" dirty="0"/>
              <a:t>(b) </a:t>
            </a:r>
            <a:r>
              <a:rPr lang="en-US" altLang="en-US" b="1" i="1" dirty="0" err="1"/>
              <a:t>Need</a:t>
            </a:r>
            <a:r>
              <a:rPr lang="en-US" altLang="en-US" b="1" i="1" baseline="-25000" dirty="0" err="1"/>
              <a:t>i</a:t>
            </a:r>
            <a:r>
              <a:rPr lang="en-US" altLang="en-US" b="1" dirty="0"/>
              <a:t> </a:t>
            </a:r>
            <a:r>
              <a:rPr lang="en-US" altLang="en-US" b="1" dirty="0">
                <a:sym typeface="Symbol" panose="05050102010706020507" pitchFamily="18" charset="2"/>
              </a:rPr>
              <a:t> </a:t>
            </a:r>
            <a:r>
              <a:rPr lang="en-US" altLang="en-US" b="1" i="1" dirty="0">
                <a:sym typeface="Symbol" panose="05050102010706020507" pitchFamily="18" charset="2"/>
              </a:rPr>
              <a:t>Work</a:t>
            </a:r>
          </a:p>
          <a:p>
            <a:pPr marL="800100" lvl="1" indent="-342900">
              <a:lnSpc>
                <a:spcPct val="90000"/>
              </a:lnSpc>
              <a:buFont typeface="Monotype Sorts" pitchFamily="-84" charset="2"/>
              <a:buNone/>
            </a:pPr>
            <a:r>
              <a:rPr lang="en-US" altLang="en-US" dirty="0">
                <a:sym typeface="Symbol" panose="05050102010706020507" pitchFamily="18" charset="2"/>
              </a:rPr>
              <a:t>If no such</a:t>
            </a:r>
            <a:r>
              <a:rPr lang="en-US" altLang="en-US" b="1" dirty="0">
                <a:sym typeface="Symbol" panose="05050102010706020507" pitchFamily="18" charset="2"/>
              </a:rPr>
              <a:t> </a:t>
            </a:r>
            <a:r>
              <a:rPr lang="en-US" altLang="en-US" b="1" i="1" dirty="0" err="1">
                <a:sym typeface="Symbol" panose="05050102010706020507" pitchFamily="18" charset="2"/>
              </a:rPr>
              <a:t>i</a:t>
            </a:r>
            <a:r>
              <a:rPr lang="en-US" altLang="en-US" b="1" i="1" dirty="0">
                <a:sym typeface="Symbol" panose="05050102010706020507" pitchFamily="18" charset="2"/>
              </a:rPr>
              <a:t> </a:t>
            </a:r>
            <a:r>
              <a:rPr lang="en-US" altLang="en-US" dirty="0">
                <a:sym typeface="Symbol" panose="05050102010706020507" pitchFamily="18" charset="2"/>
              </a:rPr>
              <a:t>exists, go to step 4</a:t>
            </a:r>
          </a:p>
          <a:p>
            <a:pPr marL="800100" lvl="1" indent="-342900">
              <a:lnSpc>
                <a:spcPct val="90000"/>
              </a:lnSpc>
              <a:buFont typeface="Monotype Sorts" pitchFamily="-84" charset="2"/>
              <a:buNone/>
            </a:pPr>
            <a:endParaRPr lang="en-US" altLang="en-US" sz="800" dirty="0">
              <a:sym typeface="Symbol" panose="05050102010706020507" pitchFamily="18" charset="2"/>
            </a:endParaRPr>
          </a:p>
          <a:p>
            <a:pPr>
              <a:lnSpc>
                <a:spcPct val="90000"/>
              </a:lnSpc>
              <a:buFont typeface="Monotype Sorts" pitchFamily="-84" charset="2"/>
              <a:buNone/>
            </a:pPr>
            <a:r>
              <a:rPr lang="en-US" altLang="en-US" i="1" dirty="0"/>
              <a:t>3.  </a:t>
            </a:r>
            <a:r>
              <a:rPr lang="en-US" altLang="en-US" b="1" i="1" dirty="0"/>
              <a:t>Work</a:t>
            </a:r>
            <a:r>
              <a:rPr lang="en-US" altLang="en-US" b="1" dirty="0"/>
              <a:t> = </a:t>
            </a:r>
            <a:r>
              <a:rPr lang="en-US" altLang="en-US" b="1" i="1" dirty="0"/>
              <a:t>Work </a:t>
            </a:r>
            <a:r>
              <a:rPr lang="en-US" altLang="en-US" b="1" dirty="0"/>
              <a:t>+ </a:t>
            </a:r>
            <a:r>
              <a:rPr lang="en-US" altLang="en-US" b="1" i="1" dirty="0" err="1"/>
              <a:t>Allocation</a:t>
            </a:r>
            <a:r>
              <a:rPr lang="en-US" altLang="en-US" b="1" i="1" baseline="-25000" dirty="0" err="1"/>
              <a:t>i</a:t>
            </a:r>
            <a:br>
              <a:rPr lang="en-US" altLang="en-US" b="1" dirty="0"/>
            </a:br>
            <a:r>
              <a:rPr lang="en-US" altLang="en-US" b="1" i="1" dirty="0"/>
              <a:t>Finish</a:t>
            </a:r>
            <a:r>
              <a:rPr lang="en-US" altLang="en-US" b="1" dirty="0"/>
              <a:t>[</a:t>
            </a:r>
            <a:r>
              <a:rPr lang="en-US" altLang="en-US" b="1" i="1" dirty="0" err="1"/>
              <a:t>i</a:t>
            </a:r>
            <a:r>
              <a:rPr lang="en-US" altLang="en-US" b="1" dirty="0"/>
              <a:t>] =</a:t>
            </a:r>
            <a:r>
              <a:rPr lang="en-US" altLang="en-US" b="1" i="1" dirty="0"/>
              <a:t> true</a:t>
            </a:r>
            <a:br>
              <a:rPr lang="en-US" altLang="en-US" b="1" dirty="0"/>
            </a:br>
            <a:r>
              <a:rPr lang="en-US" altLang="en-US" dirty="0"/>
              <a:t>go to step 2</a:t>
            </a:r>
          </a:p>
          <a:p>
            <a:pPr>
              <a:lnSpc>
                <a:spcPct val="90000"/>
              </a:lnSpc>
            </a:pPr>
            <a:endParaRPr lang="en-US" altLang="en-US" sz="800" dirty="0"/>
          </a:p>
          <a:p>
            <a:pPr>
              <a:lnSpc>
                <a:spcPct val="90000"/>
              </a:lnSpc>
              <a:buFont typeface="Monotype Sorts" pitchFamily="-84" charset="2"/>
              <a:buNone/>
            </a:pPr>
            <a:r>
              <a:rPr lang="en-US" altLang="en-US" dirty="0"/>
              <a:t>4.	If </a:t>
            </a:r>
            <a:r>
              <a:rPr lang="en-US" altLang="en-US" b="1" i="1" dirty="0"/>
              <a:t>Finish</a:t>
            </a:r>
            <a:r>
              <a:rPr lang="en-US" altLang="en-US" b="1" dirty="0"/>
              <a:t> [</a:t>
            </a:r>
            <a:r>
              <a:rPr lang="en-US" altLang="en-US" b="1" i="1" dirty="0" err="1"/>
              <a:t>i</a:t>
            </a:r>
            <a:r>
              <a:rPr lang="en-US" altLang="en-US" b="1" dirty="0"/>
              <a:t>] == </a:t>
            </a:r>
            <a:r>
              <a:rPr lang="en-US" altLang="en-US" b="1" i="1" dirty="0"/>
              <a:t>true</a:t>
            </a:r>
            <a:r>
              <a:rPr lang="en-US" altLang="en-US" b="1" dirty="0"/>
              <a:t> </a:t>
            </a:r>
            <a:r>
              <a:rPr lang="en-US" altLang="en-US" dirty="0"/>
              <a:t>for all </a:t>
            </a:r>
            <a:r>
              <a:rPr lang="en-US" altLang="en-US" b="1" i="1" dirty="0" err="1"/>
              <a:t>i</a:t>
            </a:r>
            <a:r>
              <a:rPr lang="en-US" altLang="en-US" dirty="0"/>
              <a:t>, then the system is in a safe state, otherwise unsafe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a:extLst>
              <a:ext uri="{FF2B5EF4-FFF2-40B4-BE49-F238E27FC236}">
                <a16:creationId xmlns:a16="http://schemas.microsoft.com/office/drawing/2014/main" id="{6D39B452-3BB3-48AF-A235-9CC8F95FF2D7}"/>
              </a:ext>
            </a:extLst>
          </p:cNvPr>
          <p:cNvSpPr>
            <a:spLocks noGrp="1" noChangeArrowheads="1"/>
          </p:cNvSpPr>
          <p:nvPr>
            <p:ph type="title"/>
          </p:nvPr>
        </p:nvSpPr>
        <p:spPr>
          <a:xfrm>
            <a:off x="973138" y="404813"/>
            <a:ext cx="7924800" cy="457200"/>
          </a:xfrm>
        </p:spPr>
        <p:txBody>
          <a:bodyPr/>
          <a:lstStyle/>
          <a:p>
            <a:pPr eaLnBrk="1" hangingPunct="1"/>
            <a:r>
              <a:rPr lang="en-US" altLang="en-US" sz="2800"/>
              <a:t>Resource-Request Algorithm for Process </a:t>
            </a:r>
            <a:r>
              <a:rPr lang="en-US" altLang="en-US" sz="2800" i="1"/>
              <a:t>P</a:t>
            </a:r>
            <a:r>
              <a:rPr lang="en-US" altLang="en-US" sz="2800" i="1" baseline="-25000"/>
              <a:t>i</a:t>
            </a:r>
            <a:endParaRPr lang="en-US" altLang="en-US" sz="2800"/>
          </a:p>
        </p:txBody>
      </p:sp>
      <p:sp>
        <p:nvSpPr>
          <p:cNvPr id="60418" name="Rectangle 3">
            <a:extLst>
              <a:ext uri="{FF2B5EF4-FFF2-40B4-BE49-F238E27FC236}">
                <a16:creationId xmlns:a16="http://schemas.microsoft.com/office/drawing/2014/main" id="{176CFBD0-0B66-4123-8CA5-4B77FCD93043}"/>
              </a:ext>
            </a:extLst>
          </p:cNvPr>
          <p:cNvSpPr>
            <a:spLocks noGrp="1" noChangeArrowheads="1"/>
          </p:cNvSpPr>
          <p:nvPr>
            <p:ph type="body" idx="1"/>
          </p:nvPr>
        </p:nvSpPr>
        <p:spPr>
          <a:xfrm>
            <a:off x="258763" y="1023938"/>
            <a:ext cx="8269287" cy="4686300"/>
          </a:xfrm>
        </p:spPr>
        <p:txBody>
          <a:bodyPr/>
          <a:lstStyle/>
          <a:p>
            <a:pPr>
              <a:lnSpc>
                <a:spcPct val="90000"/>
              </a:lnSpc>
              <a:buFont typeface="Monotype Sorts" pitchFamily="-84" charset="2"/>
              <a:buNone/>
            </a:pPr>
            <a:r>
              <a:rPr lang="en-US" altLang="en-US" i="1"/>
              <a:t>     </a:t>
            </a:r>
            <a:r>
              <a:rPr lang="en-US" altLang="en-US" b="1" i="1"/>
              <a:t>Request</a:t>
            </a:r>
            <a:r>
              <a:rPr lang="en-US" altLang="en-US"/>
              <a:t> = request vector for process </a:t>
            </a:r>
            <a:r>
              <a:rPr lang="en-US" altLang="en-US" b="1" i="1"/>
              <a:t>P</a:t>
            </a:r>
            <a:r>
              <a:rPr lang="en-US" altLang="en-US" b="1" i="1" baseline="-25000"/>
              <a:t>i</a:t>
            </a:r>
            <a:r>
              <a:rPr lang="en-US" altLang="en-US"/>
              <a:t>. If </a:t>
            </a:r>
            <a:r>
              <a:rPr lang="en-US" altLang="en-US" b="1" i="1"/>
              <a:t>Request</a:t>
            </a:r>
            <a:r>
              <a:rPr lang="en-US" altLang="en-US" b="1" i="1" baseline="-25000"/>
              <a:t>i</a:t>
            </a:r>
            <a:r>
              <a:rPr lang="en-US" altLang="en-US" b="1" baseline="-25000"/>
              <a:t> </a:t>
            </a:r>
            <a:r>
              <a:rPr lang="en-US" altLang="en-US" b="1"/>
              <a:t>[</a:t>
            </a:r>
            <a:r>
              <a:rPr lang="en-US" altLang="en-US" b="1" i="1"/>
              <a:t>j</a:t>
            </a:r>
            <a:r>
              <a:rPr lang="en-US" altLang="en-US" b="1"/>
              <a:t>] = </a:t>
            </a:r>
            <a:r>
              <a:rPr lang="en-US" altLang="en-US" b="1" i="1"/>
              <a:t>k</a:t>
            </a:r>
            <a:r>
              <a:rPr lang="en-US" altLang="en-US" b="1"/>
              <a:t> </a:t>
            </a:r>
            <a:r>
              <a:rPr lang="en-US" altLang="en-US"/>
              <a:t>then process </a:t>
            </a:r>
            <a:r>
              <a:rPr lang="en-US" altLang="en-US" b="1" i="1"/>
              <a:t>P</a:t>
            </a:r>
            <a:r>
              <a:rPr lang="en-US" altLang="en-US" b="1" i="1" baseline="-25000"/>
              <a:t>i</a:t>
            </a:r>
            <a:r>
              <a:rPr lang="en-US" altLang="en-US"/>
              <a:t> wants </a:t>
            </a:r>
            <a:r>
              <a:rPr lang="en-US" altLang="en-US" b="1" i="1"/>
              <a:t>k</a:t>
            </a:r>
            <a:r>
              <a:rPr lang="en-US" altLang="en-US"/>
              <a:t> instances of resource type </a:t>
            </a:r>
            <a:r>
              <a:rPr lang="en-US" altLang="en-US" b="1" i="1"/>
              <a:t>R</a:t>
            </a:r>
            <a:r>
              <a:rPr lang="en-US" altLang="en-US" b="1" i="1" baseline="-25000"/>
              <a:t>j</a:t>
            </a:r>
          </a:p>
          <a:p>
            <a:pPr>
              <a:lnSpc>
                <a:spcPct val="90000"/>
              </a:lnSpc>
              <a:buFont typeface="Monotype Sorts" pitchFamily="-84" charset="2"/>
              <a:buNone/>
            </a:pPr>
            <a:endParaRPr lang="en-US" altLang="en-US" b="1" baseline="-25000"/>
          </a:p>
          <a:p>
            <a:pPr lvl="1">
              <a:lnSpc>
                <a:spcPct val="90000"/>
              </a:lnSpc>
              <a:buClr>
                <a:schemeClr val="tx1"/>
              </a:buClr>
              <a:buSzPct val="100000"/>
              <a:buFont typeface="Arial" panose="020B0604020202020204" pitchFamily="34" charset="0"/>
              <a:buAutoNum type="arabicPeriod"/>
            </a:pPr>
            <a:r>
              <a:rPr lang="en-US" altLang="en-US"/>
              <a:t>If </a:t>
            </a:r>
            <a:r>
              <a:rPr lang="en-US" altLang="en-US" b="1" i="1"/>
              <a:t>Request</a:t>
            </a:r>
            <a:r>
              <a:rPr lang="en-US" altLang="en-US" b="1" i="1" baseline="-25000"/>
              <a:t>i</a:t>
            </a:r>
            <a:r>
              <a:rPr lang="en-US" altLang="en-US" b="1" i="1"/>
              <a:t> </a:t>
            </a:r>
            <a:r>
              <a:rPr lang="en-US" altLang="en-US" b="1">
                <a:sym typeface="Symbol" panose="05050102010706020507" pitchFamily="18" charset="2"/>
              </a:rPr>
              <a:t> </a:t>
            </a:r>
            <a:r>
              <a:rPr lang="en-US" altLang="en-US" b="1" i="1">
                <a:sym typeface="Symbol" panose="05050102010706020507" pitchFamily="18" charset="2"/>
              </a:rPr>
              <a:t>Need</a:t>
            </a:r>
            <a:r>
              <a:rPr lang="en-US" altLang="en-US" b="1" i="1" baseline="-25000">
                <a:sym typeface="Symbol" panose="05050102010706020507" pitchFamily="18" charset="2"/>
              </a:rPr>
              <a:t>i</a:t>
            </a:r>
            <a:r>
              <a:rPr lang="en-US" altLang="en-US" b="1" i="1">
                <a:sym typeface="Symbol" panose="05050102010706020507" pitchFamily="18" charset="2"/>
              </a:rPr>
              <a:t> </a:t>
            </a:r>
            <a:r>
              <a:rPr lang="en-US" altLang="en-US">
                <a:sym typeface="Symbol" panose="05050102010706020507" pitchFamily="18" charset="2"/>
              </a:rPr>
              <a:t>go to step 2.  Otherwise, raise error condition, since process has exceeded its maximum claim</a:t>
            </a:r>
          </a:p>
          <a:p>
            <a:pPr lvl="1">
              <a:lnSpc>
                <a:spcPct val="90000"/>
              </a:lnSpc>
              <a:buClr>
                <a:schemeClr val="tx1"/>
              </a:buClr>
              <a:buSzPct val="100000"/>
              <a:buFont typeface="Arial" panose="020B0604020202020204" pitchFamily="34" charset="0"/>
              <a:buAutoNum type="arabicPeriod"/>
            </a:pPr>
            <a:r>
              <a:rPr lang="en-US" altLang="en-US">
                <a:sym typeface="Symbol" panose="05050102010706020507" pitchFamily="18" charset="2"/>
              </a:rPr>
              <a:t>If </a:t>
            </a:r>
            <a:r>
              <a:rPr lang="en-US" altLang="en-US" b="1" i="1"/>
              <a:t>Request</a:t>
            </a:r>
            <a:r>
              <a:rPr lang="en-US" altLang="en-US" b="1" i="1" baseline="-25000"/>
              <a:t>i</a:t>
            </a:r>
            <a:r>
              <a:rPr lang="en-US" altLang="en-US" b="1"/>
              <a:t> </a:t>
            </a:r>
            <a:r>
              <a:rPr lang="en-US" altLang="en-US" b="1">
                <a:sym typeface="Symbol" panose="05050102010706020507" pitchFamily="18" charset="2"/>
              </a:rPr>
              <a:t> </a:t>
            </a:r>
            <a:r>
              <a:rPr lang="en-US" altLang="en-US" b="1" i="1">
                <a:sym typeface="Symbol" panose="05050102010706020507" pitchFamily="18" charset="2"/>
              </a:rPr>
              <a:t>Available</a:t>
            </a:r>
            <a:r>
              <a:rPr lang="en-US" altLang="en-US">
                <a:sym typeface="Symbol" panose="05050102010706020507" pitchFamily="18" charset="2"/>
              </a:rPr>
              <a:t>, go to step 3. Otherwise </a:t>
            </a:r>
            <a:r>
              <a:rPr lang="en-US" altLang="en-US" b="1" i="1">
                <a:sym typeface="Symbol" panose="05050102010706020507" pitchFamily="18" charset="2"/>
              </a:rPr>
              <a:t>P</a:t>
            </a:r>
            <a:r>
              <a:rPr lang="en-US" altLang="en-US" b="1" i="1" baseline="-25000">
                <a:sym typeface="Symbol" panose="05050102010706020507" pitchFamily="18" charset="2"/>
              </a:rPr>
              <a:t>i</a:t>
            </a:r>
            <a:r>
              <a:rPr lang="en-US" altLang="en-US">
                <a:sym typeface="Symbol" panose="05050102010706020507" pitchFamily="18" charset="2"/>
              </a:rPr>
              <a:t>  must wait, since resources are not available</a:t>
            </a:r>
          </a:p>
          <a:p>
            <a:pPr lvl="1">
              <a:lnSpc>
                <a:spcPct val="90000"/>
              </a:lnSpc>
              <a:buClr>
                <a:schemeClr val="tx1"/>
              </a:buClr>
              <a:buSzPct val="100000"/>
              <a:buFont typeface="Arial" panose="020B0604020202020204" pitchFamily="34" charset="0"/>
              <a:buAutoNum type="arabicPeriod"/>
            </a:pPr>
            <a:r>
              <a:rPr lang="en-US" altLang="en-US">
                <a:sym typeface="Symbol" panose="05050102010706020507" pitchFamily="18" charset="2"/>
              </a:rPr>
              <a:t>Pretend to have allocated requested resources to </a:t>
            </a:r>
            <a:r>
              <a:rPr lang="en-US" altLang="en-US" b="1" i="1">
                <a:sym typeface="Symbol" panose="05050102010706020507" pitchFamily="18" charset="2"/>
              </a:rPr>
              <a:t>P</a:t>
            </a:r>
            <a:r>
              <a:rPr lang="en-US" altLang="en-US" b="1" i="1" baseline="-25000">
                <a:sym typeface="Symbol" panose="05050102010706020507" pitchFamily="18" charset="2"/>
              </a:rPr>
              <a:t>i</a:t>
            </a:r>
            <a:r>
              <a:rPr lang="en-US" altLang="en-US">
                <a:sym typeface="Symbol" panose="05050102010706020507" pitchFamily="18" charset="2"/>
              </a:rPr>
              <a:t> by modifying the state as follows:</a:t>
            </a:r>
          </a:p>
          <a:p>
            <a:pPr lvl="3">
              <a:lnSpc>
                <a:spcPct val="90000"/>
              </a:lnSpc>
              <a:buFontTx/>
              <a:buNone/>
            </a:pPr>
            <a:r>
              <a:rPr lang="en-US" altLang="en-US">
                <a:sym typeface="Symbol" panose="05050102010706020507" pitchFamily="18" charset="2"/>
              </a:rPr>
              <a:t>		</a:t>
            </a:r>
            <a:r>
              <a:rPr lang="en-US" altLang="en-US" b="1" i="1">
                <a:sym typeface="Symbol" panose="05050102010706020507" pitchFamily="18" charset="2"/>
              </a:rPr>
              <a:t>Available</a:t>
            </a:r>
            <a:r>
              <a:rPr lang="en-US" altLang="en-US" b="1">
                <a:sym typeface="Symbol" panose="05050102010706020507" pitchFamily="18" charset="2"/>
              </a:rPr>
              <a:t> = </a:t>
            </a:r>
            <a:r>
              <a:rPr lang="en-US" altLang="en-US" b="1" i="1">
                <a:sym typeface="Symbol" panose="05050102010706020507" pitchFamily="18" charset="2"/>
              </a:rPr>
              <a:t>Available  </a:t>
            </a:r>
            <a:r>
              <a:rPr lang="en-US" altLang="en-US" b="1">
                <a:sym typeface="Symbol" panose="05050102010706020507" pitchFamily="18" charset="2"/>
              </a:rPr>
              <a:t>–</a:t>
            </a:r>
            <a:r>
              <a:rPr lang="en-US" altLang="en-US" b="1" i="1">
                <a:sym typeface="Symbol" panose="05050102010706020507" pitchFamily="18" charset="2"/>
              </a:rPr>
              <a:t> Request;</a:t>
            </a:r>
          </a:p>
          <a:p>
            <a:pPr lvl="3">
              <a:lnSpc>
                <a:spcPct val="90000"/>
              </a:lnSpc>
              <a:buFontTx/>
              <a:buNone/>
            </a:pPr>
            <a:r>
              <a:rPr lang="en-US" altLang="en-US" b="1">
                <a:sym typeface="Symbol" panose="05050102010706020507" pitchFamily="18" charset="2"/>
              </a:rPr>
              <a:t>		</a:t>
            </a:r>
            <a:r>
              <a:rPr lang="en-US" altLang="en-US" b="1" i="1">
                <a:sym typeface="Symbol" panose="05050102010706020507" pitchFamily="18" charset="2"/>
              </a:rPr>
              <a:t>Allocation</a:t>
            </a:r>
            <a:r>
              <a:rPr lang="en-US" altLang="en-US" b="1" i="1" baseline="-25000">
                <a:sym typeface="Symbol" panose="05050102010706020507" pitchFamily="18" charset="2"/>
              </a:rPr>
              <a:t>i</a:t>
            </a:r>
            <a:r>
              <a:rPr lang="en-US" altLang="en-US" b="1" baseline="-25000">
                <a:sym typeface="Symbol" panose="05050102010706020507" pitchFamily="18" charset="2"/>
              </a:rPr>
              <a:t> </a:t>
            </a:r>
            <a:r>
              <a:rPr lang="en-US" altLang="en-US" b="1">
                <a:sym typeface="Symbol" panose="05050102010706020507" pitchFamily="18" charset="2"/>
              </a:rPr>
              <a:t>= </a:t>
            </a:r>
            <a:r>
              <a:rPr lang="en-US" altLang="en-US" b="1" i="1">
                <a:sym typeface="Symbol" panose="05050102010706020507" pitchFamily="18" charset="2"/>
              </a:rPr>
              <a:t>Allocation</a:t>
            </a:r>
            <a:r>
              <a:rPr lang="en-US" altLang="en-US" b="1" i="1" baseline="-25000">
                <a:sym typeface="Symbol" panose="05050102010706020507" pitchFamily="18" charset="2"/>
              </a:rPr>
              <a:t>i</a:t>
            </a:r>
            <a:r>
              <a:rPr lang="en-US" altLang="en-US" b="1">
                <a:sym typeface="Symbol" panose="05050102010706020507" pitchFamily="18" charset="2"/>
              </a:rPr>
              <a:t> + </a:t>
            </a:r>
            <a:r>
              <a:rPr lang="en-US" altLang="en-US" b="1" i="1">
                <a:sym typeface="Symbol" panose="05050102010706020507" pitchFamily="18" charset="2"/>
              </a:rPr>
              <a:t>Request</a:t>
            </a:r>
            <a:r>
              <a:rPr lang="en-US" altLang="en-US" b="1" i="1" baseline="-25000">
                <a:sym typeface="Symbol" panose="05050102010706020507" pitchFamily="18" charset="2"/>
              </a:rPr>
              <a:t>i</a:t>
            </a:r>
            <a:r>
              <a:rPr lang="en-US" altLang="en-US" b="1">
                <a:sym typeface="Symbol" panose="05050102010706020507" pitchFamily="18" charset="2"/>
              </a:rPr>
              <a:t>;</a:t>
            </a:r>
          </a:p>
          <a:p>
            <a:pPr lvl="3">
              <a:lnSpc>
                <a:spcPct val="90000"/>
              </a:lnSpc>
              <a:buFontTx/>
              <a:buNone/>
            </a:pPr>
            <a:r>
              <a:rPr lang="en-US" altLang="en-US" b="1">
                <a:sym typeface="Symbol" panose="05050102010706020507" pitchFamily="18" charset="2"/>
              </a:rPr>
              <a:t>		</a:t>
            </a:r>
            <a:r>
              <a:rPr lang="en-US" altLang="en-US" b="1" i="1">
                <a:sym typeface="Symbol" panose="05050102010706020507" pitchFamily="18" charset="2"/>
              </a:rPr>
              <a:t>Need</a:t>
            </a:r>
            <a:r>
              <a:rPr lang="en-US" altLang="en-US" b="1" i="1" baseline="-25000">
                <a:sym typeface="Symbol" panose="05050102010706020507" pitchFamily="18" charset="2"/>
              </a:rPr>
              <a:t>i</a:t>
            </a:r>
            <a:r>
              <a:rPr lang="en-US" altLang="en-US" b="1" i="1">
                <a:sym typeface="Symbol" panose="05050102010706020507" pitchFamily="18" charset="2"/>
              </a:rPr>
              <a:t> </a:t>
            </a:r>
            <a:r>
              <a:rPr lang="en-US" altLang="en-US" b="1">
                <a:sym typeface="Symbol" panose="05050102010706020507" pitchFamily="18" charset="2"/>
              </a:rPr>
              <a:t>=</a:t>
            </a:r>
            <a:r>
              <a:rPr lang="en-US" altLang="en-US" b="1" i="1">
                <a:sym typeface="Symbol" panose="05050102010706020507" pitchFamily="18" charset="2"/>
              </a:rPr>
              <a:t> Need</a:t>
            </a:r>
            <a:r>
              <a:rPr lang="en-US" altLang="en-US" b="1" i="1" baseline="-25000">
                <a:sym typeface="Symbol" panose="05050102010706020507" pitchFamily="18" charset="2"/>
              </a:rPr>
              <a:t>i</a:t>
            </a:r>
            <a:r>
              <a:rPr lang="en-US" altLang="en-US" b="1">
                <a:sym typeface="Symbol" panose="05050102010706020507" pitchFamily="18" charset="2"/>
              </a:rPr>
              <a:t> – </a:t>
            </a:r>
            <a:r>
              <a:rPr lang="en-US" altLang="en-US" b="1" i="1">
                <a:sym typeface="Symbol" panose="05050102010706020507" pitchFamily="18" charset="2"/>
              </a:rPr>
              <a:t>Request</a:t>
            </a:r>
            <a:r>
              <a:rPr lang="en-US" altLang="en-US" b="1" i="1" baseline="-25000">
                <a:sym typeface="Symbol" panose="05050102010706020507" pitchFamily="18" charset="2"/>
              </a:rPr>
              <a:t>i</a:t>
            </a:r>
            <a:r>
              <a:rPr lang="en-US" altLang="en-US" b="1" i="1">
                <a:sym typeface="Symbol" panose="05050102010706020507" pitchFamily="18" charset="2"/>
              </a:rPr>
              <a:t>;</a:t>
            </a:r>
            <a:endParaRPr lang="en-US" altLang="en-US">
              <a:sym typeface="Symbol" panose="05050102010706020507" pitchFamily="18" charset="2"/>
            </a:endParaRPr>
          </a:p>
          <a:p>
            <a:pPr lvl="2">
              <a:lnSpc>
                <a:spcPct val="90000"/>
              </a:lnSpc>
              <a:buClr>
                <a:srgbClr val="CC6600"/>
              </a:buClr>
              <a:buSzPct val="80000"/>
              <a:buFont typeface="Monotype Sorts" pitchFamily="-84" charset="2"/>
              <a:buChar char="l"/>
            </a:pPr>
            <a:r>
              <a:rPr lang="en-US" altLang="en-US">
                <a:sym typeface="Symbol" panose="05050102010706020507" pitchFamily="18" charset="2"/>
              </a:rPr>
              <a:t>Run safety algorithm: If safe  the resources can be allocated to </a:t>
            </a:r>
            <a:r>
              <a:rPr lang="en-US" altLang="en-US" b="1" i="1"/>
              <a:t>P</a:t>
            </a:r>
            <a:r>
              <a:rPr lang="en-US" altLang="en-US" b="1" i="1" baseline="-25000"/>
              <a:t>i</a:t>
            </a:r>
            <a:r>
              <a:rPr lang="en-US" altLang="en-US">
                <a:sym typeface="Symbol" panose="05050102010706020507" pitchFamily="18" charset="2"/>
              </a:rPr>
              <a:t> </a:t>
            </a:r>
            <a:endParaRPr lang="en-US" altLang="en-US" b="1" i="1">
              <a:sym typeface="Symbol" panose="05050102010706020507" pitchFamily="18" charset="2"/>
            </a:endParaRPr>
          </a:p>
          <a:p>
            <a:pPr lvl="2">
              <a:lnSpc>
                <a:spcPct val="90000"/>
              </a:lnSpc>
              <a:buClr>
                <a:srgbClr val="CC6600"/>
              </a:buClr>
              <a:buSzPct val="80000"/>
              <a:buFont typeface="Monotype Sorts" pitchFamily="-84" charset="2"/>
              <a:buChar char="l"/>
            </a:pPr>
            <a:r>
              <a:rPr lang="en-US" altLang="en-US">
                <a:sym typeface="Symbol" panose="05050102010706020507" pitchFamily="18" charset="2"/>
              </a:rPr>
              <a:t>If unsafe  </a:t>
            </a:r>
            <a:r>
              <a:rPr lang="en-US" altLang="en-US" b="1" i="1"/>
              <a:t>P</a:t>
            </a:r>
            <a:r>
              <a:rPr lang="en-US" altLang="en-US" b="1" i="1" baseline="-25000"/>
              <a:t>i  </a:t>
            </a:r>
            <a:r>
              <a:rPr lang="en-US" altLang="en-US">
                <a:sym typeface="Symbol" panose="05050102010706020507" pitchFamily="18" charset="2"/>
              </a:rPr>
              <a:t>must wait, and the old resource-allocation state is restored</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a:extLst>
              <a:ext uri="{FF2B5EF4-FFF2-40B4-BE49-F238E27FC236}">
                <a16:creationId xmlns:a16="http://schemas.microsoft.com/office/drawing/2014/main" id="{872E5424-F5D7-4E3E-8FF0-3A1C53170724}"/>
              </a:ext>
            </a:extLst>
          </p:cNvPr>
          <p:cNvSpPr>
            <a:spLocks noGrp="1" noChangeArrowheads="1"/>
          </p:cNvSpPr>
          <p:nvPr>
            <p:ph type="title"/>
          </p:nvPr>
        </p:nvSpPr>
        <p:spPr>
          <a:xfrm>
            <a:off x="1022350" y="277813"/>
            <a:ext cx="7664450" cy="576262"/>
          </a:xfrm>
        </p:spPr>
        <p:txBody>
          <a:bodyPr/>
          <a:lstStyle/>
          <a:p>
            <a:pPr eaLnBrk="1" hangingPunct="1"/>
            <a:r>
              <a:rPr lang="en-US" altLang="en-US"/>
              <a:t>Example of Banker</a:t>
            </a:r>
            <a:r>
              <a:rPr lang="ja-JP" altLang="en-US"/>
              <a:t>’</a:t>
            </a:r>
            <a:r>
              <a:rPr lang="en-US" altLang="ja-JP"/>
              <a:t>s Algorithm</a:t>
            </a:r>
            <a:endParaRPr lang="en-US" altLang="en-US"/>
          </a:p>
        </p:txBody>
      </p:sp>
      <p:sp>
        <p:nvSpPr>
          <p:cNvPr id="62466" name="Rectangle 3">
            <a:extLst>
              <a:ext uri="{FF2B5EF4-FFF2-40B4-BE49-F238E27FC236}">
                <a16:creationId xmlns:a16="http://schemas.microsoft.com/office/drawing/2014/main" id="{78EA8985-5A30-4FDC-A9C6-41CE582DDC65}"/>
              </a:ext>
            </a:extLst>
          </p:cNvPr>
          <p:cNvSpPr>
            <a:spLocks noGrp="1" noChangeArrowheads="1"/>
          </p:cNvSpPr>
          <p:nvPr>
            <p:ph type="body" idx="1"/>
          </p:nvPr>
        </p:nvSpPr>
        <p:spPr>
          <a:xfrm>
            <a:off x="610393" y="1158875"/>
            <a:ext cx="7923213" cy="4540250"/>
          </a:xfrm>
        </p:spPr>
        <p:txBody>
          <a:bodyPr/>
          <a:lstStyle/>
          <a:p>
            <a:pPr>
              <a:tabLst>
                <a:tab pos="1371600" algn="l"/>
                <a:tab pos="2395538" algn="ctr"/>
                <a:tab pos="3594100" algn="ctr"/>
                <a:tab pos="4805363" algn="ctr"/>
              </a:tabLst>
            </a:pPr>
            <a:r>
              <a:rPr lang="en-US" altLang="en-US" dirty="0"/>
              <a:t>5 processes </a:t>
            </a:r>
            <a:r>
              <a:rPr lang="en-US" altLang="en-US" i="1" dirty="0"/>
              <a:t>P</a:t>
            </a:r>
            <a:r>
              <a:rPr lang="en-US" altLang="en-US" baseline="-25000" dirty="0"/>
              <a:t>0  </a:t>
            </a:r>
            <a:r>
              <a:rPr lang="en-US" altLang="en-US" dirty="0"/>
              <a:t>through </a:t>
            </a:r>
            <a:r>
              <a:rPr lang="en-US" altLang="en-US" i="1" dirty="0"/>
              <a:t>P</a:t>
            </a:r>
            <a:r>
              <a:rPr lang="en-US" altLang="en-US" baseline="-25000" dirty="0"/>
              <a:t>4</a:t>
            </a:r>
            <a:r>
              <a:rPr lang="en-US" altLang="en-US" dirty="0"/>
              <a:t>; </a:t>
            </a:r>
          </a:p>
          <a:p>
            <a:pPr>
              <a:buFont typeface="Monotype Sorts" pitchFamily="-84" charset="2"/>
              <a:buNone/>
              <a:tabLst>
                <a:tab pos="1371600" algn="l"/>
                <a:tab pos="2395538" algn="ctr"/>
                <a:tab pos="3594100" algn="ctr"/>
                <a:tab pos="4805363" algn="ctr"/>
              </a:tabLst>
            </a:pPr>
            <a:r>
              <a:rPr lang="en-US" altLang="en-US" dirty="0"/>
              <a:t>      3 resource types:</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A</a:t>
            </a:r>
            <a:r>
              <a:rPr lang="en-US" altLang="en-US" dirty="0"/>
              <a:t> (10 instances),  </a:t>
            </a:r>
            <a:r>
              <a:rPr lang="en-US" altLang="en-US" i="1" dirty="0"/>
              <a:t>B</a:t>
            </a:r>
            <a:r>
              <a:rPr lang="en-US" altLang="en-US" dirty="0"/>
              <a:t> (5 instances), and </a:t>
            </a:r>
            <a:r>
              <a:rPr lang="en-US" altLang="en-US" i="1" dirty="0"/>
              <a:t>C</a:t>
            </a:r>
            <a:r>
              <a:rPr lang="en-US" altLang="en-US" dirty="0"/>
              <a:t> (7 instances)</a:t>
            </a:r>
          </a:p>
          <a:p>
            <a:pPr>
              <a:buFont typeface="Monotype Sorts" pitchFamily="-84" charset="2"/>
              <a:buNone/>
              <a:tabLst>
                <a:tab pos="1371600" algn="l"/>
                <a:tab pos="2395538" algn="ctr"/>
                <a:tab pos="3594100" algn="ctr"/>
                <a:tab pos="4805363" algn="ctr"/>
              </a:tabLst>
            </a:pPr>
            <a:r>
              <a:rPr lang="en-US" altLang="en-US" dirty="0"/>
              <a:t> 	</a:t>
            </a:r>
          </a:p>
          <a:p>
            <a:pPr>
              <a:buFont typeface="Monotype Sorts" pitchFamily="-84" charset="2"/>
              <a:buNone/>
              <a:tabLst>
                <a:tab pos="1371600" algn="l"/>
                <a:tab pos="2395538" algn="ctr"/>
                <a:tab pos="3594100" algn="ctr"/>
                <a:tab pos="4805363" algn="ctr"/>
              </a:tabLst>
            </a:pPr>
            <a:r>
              <a:rPr lang="en-US" altLang="en-US" dirty="0"/>
              <a:t>Snapshot at time </a:t>
            </a:r>
            <a:r>
              <a:rPr lang="en-US" altLang="en-US" i="1" dirty="0"/>
              <a:t>T</a:t>
            </a:r>
            <a:r>
              <a:rPr lang="en-US" altLang="en-US" baseline="-25000" dirty="0"/>
              <a:t>0</a:t>
            </a:r>
            <a:r>
              <a:rPr lang="en-US" altLang="en-US" dirty="0"/>
              <a:t>:</a:t>
            </a:r>
          </a:p>
          <a:p>
            <a:pPr>
              <a:buFont typeface="Monotype Sorts" pitchFamily="-84" charset="2"/>
              <a:buNone/>
              <a:tabLst>
                <a:tab pos="1371600" algn="l"/>
                <a:tab pos="2395538" algn="ctr"/>
                <a:tab pos="3594100" algn="ctr"/>
                <a:tab pos="4805363" algn="ctr"/>
              </a:tabLst>
            </a:pPr>
            <a:r>
              <a:rPr lang="en-US" altLang="en-US" dirty="0"/>
              <a:t>			</a:t>
            </a:r>
            <a:r>
              <a:rPr lang="en-US" altLang="en-US" i="1" u="sng" dirty="0"/>
              <a:t>Allocation</a:t>
            </a:r>
            <a:r>
              <a:rPr lang="en-US" altLang="en-US" i="1" dirty="0"/>
              <a:t>	      </a:t>
            </a:r>
            <a:r>
              <a:rPr lang="en-US" altLang="en-US" i="1" u="sng" dirty="0"/>
              <a:t>Max</a:t>
            </a:r>
            <a:r>
              <a:rPr lang="en-US" altLang="en-US" i="1" dirty="0"/>
              <a:t>	</a:t>
            </a:r>
            <a:r>
              <a:rPr lang="en-US" altLang="en-US" i="1" u="sng" dirty="0"/>
              <a:t>Available</a:t>
            </a:r>
            <a:endParaRPr lang="en-US" altLang="en-US" i="1" dirty="0"/>
          </a:p>
          <a:p>
            <a:pPr>
              <a:buFont typeface="Monotype Sorts" pitchFamily="-84" charset="2"/>
              <a:buNone/>
              <a:tabLst>
                <a:tab pos="1371600" algn="l"/>
                <a:tab pos="2395538" algn="ctr"/>
                <a:tab pos="3594100" algn="ctr"/>
                <a:tab pos="4805363" algn="ctr"/>
              </a:tabLst>
            </a:pPr>
            <a:r>
              <a:rPr lang="en-US" altLang="en-US" i="1" dirty="0"/>
              <a:t>			A B C	       A B C 	A B C</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0	</a:t>
            </a:r>
            <a:r>
              <a:rPr lang="en-US" altLang="en-US" dirty="0"/>
              <a:t>0 1 0	       7 5 3 	3 3 2</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1	</a:t>
            </a:r>
            <a:r>
              <a:rPr lang="en-US" altLang="en-US" dirty="0"/>
              <a:t>2 0 0 	        3 2 2  </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2</a:t>
            </a:r>
            <a:r>
              <a:rPr lang="en-US" altLang="en-US" dirty="0"/>
              <a:t>	3 0 2 	        9 0 2</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3</a:t>
            </a:r>
            <a:r>
              <a:rPr lang="en-US" altLang="en-US" dirty="0"/>
              <a:t>	2 1 1 	        2 2 2</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4</a:t>
            </a:r>
            <a:r>
              <a:rPr lang="en-US" altLang="en-US" dirty="0"/>
              <a:t>	0 0 2	         4 3 3  		</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a:extLst>
              <a:ext uri="{FF2B5EF4-FFF2-40B4-BE49-F238E27FC236}">
                <a16:creationId xmlns:a16="http://schemas.microsoft.com/office/drawing/2014/main" id="{DBC91C25-E8D1-4643-BC18-E71A577ACB6F}"/>
              </a:ext>
            </a:extLst>
          </p:cNvPr>
          <p:cNvSpPr>
            <a:spLocks noGrp="1" noChangeArrowheads="1"/>
          </p:cNvSpPr>
          <p:nvPr>
            <p:ph type="title"/>
          </p:nvPr>
        </p:nvSpPr>
        <p:spPr/>
        <p:txBody>
          <a:bodyPr/>
          <a:lstStyle/>
          <a:p>
            <a:pPr eaLnBrk="1" hangingPunct="1"/>
            <a:r>
              <a:rPr lang="en-US" altLang="en-US"/>
              <a:t>Example (Cont.)</a:t>
            </a:r>
          </a:p>
        </p:txBody>
      </p:sp>
      <p:sp>
        <p:nvSpPr>
          <p:cNvPr id="64514" name="Rectangle 3">
            <a:extLst>
              <a:ext uri="{FF2B5EF4-FFF2-40B4-BE49-F238E27FC236}">
                <a16:creationId xmlns:a16="http://schemas.microsoft.com/office/drawing/2014/main" id="{94C898E2-4451-4140-B7B3-D6EF4B91910B}"/>
              </a:ext>
            </a:extLst>
          </p:cNvPr>
          <p:cNvSpPr>
            <a:spLocks noGrp="1" noChangeArrowheads="1"/>
          </p:cNvSpPr>
          <p:nvPr>
            <p:ph type="body" idx="1"/>
          </p:nvPr>
        </p:nvSpPr>
        <p:spPr>
          <a:xfrm>
            <a:off x="649827" y="1236304"/>
            <a:ext cx="7724775" cy="4640262"/>
          </a:xfrm>
        </p:spPr>
        <p:txBody>
          <a:bodyPr/>
          <a:lstStyle/>
          <a:p>
            <a:pPr>
              <a:tabLst>
                <a:tab pos="2452688" algn="l"/>
                <a:tab pos="3492500" algn="ctr"/>
              </a:tabLst>
            </a:pPr>
            <a:r>
              <a:rPr lang="en-US" altLang="en-US" dirty="0"/>
              <a:t>The content of the matrix </a:t>
            </a:r>
            <a:r>
              <a:rPr lang="en-US" altLang="en-US" b="1" i="1" dirty="0"/>
              <a:t>Need</a:t>
            </a:r>
            <a:r>
              <a:rPr lang="en-US" altLang="en-US" dirty="0"/>
              <a:t> is defined to be </a:t>
            </a:r>
            <a:r>
              <a:rPr lang="en-US" altLang="en-US" b="1" i="1" dirty="0"/>
              <a:t>Max</a:t>
            </a:r>
            <a:r>
              <a:rPr lang="en-US" altLang="en-US" b="1" dirty="0"/>
              <a:t> – </a:t>
            </a:r>
            <a:r>
              <a:rPr lang="en-US" altLang="en-US" b="1" i="1" dirty="0"/>
              <a:t>Allocation</a:t>
            </a:r>
            <a:endParaRPr lang="en-US" altLang="en-US" b="1" dirty="0"/>
          </a:p>
          <a:p>
            <a:pPr>
              <a:buFont typeface="Monotype Sorts" pitchFamily="-84" charset="2"/>
              <a:buNone/>
              <a:tabLst>
                <a:tab pos="2452688" algn="l"/>
                <a:tab pos="3492500" algn="ctr"/>
              </a:tabLst>
            </a:pPr>
            <a:endParaRPr lang="en-US" altLang="en-US" dirty="0"/>
          </a:p>
          <a:p>
            <a:pPr>
              <a:buFont typeface="Monotype Sorts" pitchFamily="-84" charset="2"/>
              <a:buNone/>
              <a:tabLst>
                <a:tab pos="2452688" algn="l"/>
                <a:tab pos="3492500" algn="ctr"/>
              </a:tabLst>
            </a:pPr>
            <a:r>
              <a:rPr lang="en-US" altLang="en-US" dirty="0"/>
              <a:t>			</a:t>
            </a:r>
            <a:r>
              <a:rPr lang="en-US" altLang="en-US" i="1" u="sng" dirty="0"/>
              <a:t>Need</a:t>
            </a:r>
            <a:endParaRPr lang="en-US" altLang="en-US" u="sng" dirty="0"/>
          </a:p>
          <a:p>
            <a:pPr>
              <a:buFont typeface="Monotype Sorts" pitchFamily="-84" charset="2"/>
              <a:buNone/>
              <a:tabLst>
                <a:tab pos="2452688" algn="l"/>
                <a:tab pos="3492500" algn="ctr"/>
              </a:tabLst>
            </a:pPr>
            <a:r>
              <a:rPr lang="en-US" altLang="en-US" dirty="0"/>
              <a:t>			</a:t>
            </a:r>
            <a:r>
              <a:rPr lang="en-US" altLang="en-US" i="1" dirty="0"/>
              <a:t>A B C</a:t>
            </a:r>
          </a:p>
          <a:p>
            <a:pPr>
              <a:buFont typeface="Monotype Sorts" pitchFamily="-84" charset="2"/>
              <a:buNone/>
              <a:tabLst>
                <a:tab pos="2452688" algn="l"/>
                <a:tab pos="3492500" algn="ctr"/>
              </a:tabLst>
            </a:pPr>
            <a:r>
              <a:rPr lang="en-US" altLang="en-US" dirty="0"/>
              <a:t>		 </a:t>
            </a:r>
            <a:r>
              <a:rPr lang="en-US" altLang="en-US" i="1" dirty="0"/>
              <a:t>P</a:t>
            </a:r>
            <a:r>
              <a:rPr lang="en-US" altLang="en-US" baseline="-25000" dirty="0"/>
              <a:t>0	</a:t>
            </a:r>
            <a:r>
              <a:rPr lang="en-US" altLang="en-US" dirty="0"/>
              <a:t>7 4 3 </a:t>
            </a:r>
          </a:p>
          <a:p>
            <a:pPr>
              <a:buFont typeface="Monotype Sorts" pitchFamily="-84" charset="2"/>
              <a:buNone/>
              <a:tabLst>
                <a:tab pos="2452688" algn="l"/>
                <a:tab pos="3492500" algn="ctr"/>
              </a:tabLst>
            </a:pPr>
            <a:r>
              <a:rPr lang="en-US" altLang="en-US" dirty="0"/>
              <a:t>		 </a:t>
            </a:r>
            <a:r>
              <a:rPr lang="en-US" altLang="en-US" i="1" dirty="0"/>
              <a:t>P</a:t>
            </a:r>
            <a:r>
              <a:rPr lang="en-US" altLang="en-US" baseline="-25000" dirty="0"/>
              <a:t>1	</a:t>
            </a:r>
            <a:r>
              <a:rPr lang="en-US" altLang="en-US" dirty="0"/>
              <a:t>1 2 2 </a:t>
            </a:r>
          </a:p>
          <a:p>
            <a:pPr>
              <a:buFont typeface="Monotype Sorts" pitchFamily="-84" charset="2"/>
              <a:buNone/>
              <a:tabLst>
                <a:tab pos="2452688" algn="l"/>
                <a:tab pos="3492500" algn="ctr"/>
              </a:tabLst>
            </a:pPr>
            <a:r>
              <a:rPr lang="en-US" altLang="en-US" dirty="0"/>
              <a:t>		 </a:t>
            </a:r>
            <a:r>
              <a:rPr lang="en-US" altLang="en-US" i="1" dirty="0"/>
              <a:t>P</a:t>
            </a:r>
            <a:r>
              <a:rPr lang="en-US" altLang="en-US" baseline="-25000" dirty="0"/>
              <a:t>2</a:t>
            </a:r>
            <a:r>
              <a:rPr lang="en-US" altLang="en-US" dirty="0"/>
              <a:t>	6 0 0 </a:t>
            </a:r>
          </a:p>
          <a:p>
            <a:pPr>
              <a:buFont typeface="Monotype Sorts" pitchFamily="-84" charset="2"/>
              <a:buNone/>
              <a:tabLst>
                <a:tab pos="2452688" algn="l"/>
                <a:tab pos="3492500" algn="ctr"/>
              </a:tabLst>
            </a:pPr>
            <a:r>
              <a:rPr lang="en-US" altLang="en-US" dirty="0"/>
              <a:t>		 </a:t>
            </a:r>
            <a:r>
              <a:rPr lang="en-US" altLang="en-US" i="1" dirty="0"/>
              <a:t>P</a:t>
            </a:r>
            <a:r>
              <a:rPr lang="en-US" altLang="en-US" baseline="-25000" dirty="0"/>
              <a:t>3</a:t>
            </a:r>
            <a:r>
              <a:rPr lang="en-US" altLang="en-US" dirty="0"/>
              <a:t>	0 1 1</a:t>
            </a:r>
          </a:p>
          <a:p>
            <a:pPr>
              <a:buFont typeface="Monotype Sorts" pitchFamily="-84" charset="2"/>
              <a:buNone/>
              <a:tabLst>
                <a:tab pos="2452688" algn="l"/>
                <a:tab pos="3492500" algn="ctr"/>
              </a:tabLst>
            </a:pPr>
            <a:r>
              <a:rPr lang="en-US" altLang="en-US" dirty="0"/>
              <a:t>		 </a:t>
            </a:r>
            <a:r>
              <a:rPr lang="en-US" altLang="en-US" i="1" dirty="0"/>
              <a:t>P</a:t>
            </a:r>
            <a:r>
              <a:rPr lang="en-US" altLang="en-US" baseline="-25000" dirty="0"/>
              <a:t>4</a:t>
            </a:r>
            <a:r>
              <a:rPr lang="en-US" altLang="en-US" dirty="0"/>
              <a:t>	4 3 1 </a:t>
            </a:r>
            <a:br>
              <a:rPr lang="en-US" altLang="en-US" dirty="0"/>
            </a:br>
            <a:endParaRPr lang="en-US" altLang="en-US" dirty="0"/>
          </a:p>
          <a:p>
            <a:pPr>
              <a:tabLst>
                <a:tab pos="2452688" algn="l"/>
                <a:tab pos="3492500" algn="ctr"/>
              </a:tabLst>
            </a:pPr>
            <a:r>
              <a:rPr lang="en-US" altLang="en-US" dirty="0"/>
              <a:t>The system is in a safe state since the sequence &lt; </a:t>
            </a:r>
            <a:r>
              <a:rPr lang="en-US" altLang="en-US" i="1" dirty="0"/>
              <a:t>P</a:t>
            </a:r>
            <a:r>
              <a:rPr lang="en-US" altLang="en-US" baseline="-25000" dirty="0"/>
              <a:t>1</a:t>
            </a:r>
            <a:r>
              <a:rPr lang="en-US" altLang="en-US" dirty="0"/>
              <a:t>, </a:t>
            </a:r>
            <a:r>
              <a:rPr lang="en-US" altLang="en-US" i="1" dirty="0"/>
              <a:t>P</a:t>
            </a:r>
            <a:r>
              <a:rPr lang="en-US" altLang="en-US" baseline="-25000" dirty="0"/>
              <a:t>3</a:t>
            </a:r>
            <a:r>
              <a:rPr lang="en-US" altLang="en-US" dirty="0"/>
              <a:t>, </a:t>
            </a:r>
            <a:r>
              <a:rPr lang="en-US" altLang="en-US" i="1" dirty="0"/>
              <a:t>P</a:t>
            </a:r>
            <a:r>
              <a:rPr lang="en-US" altLang="en-US" baseline="-25000" dirty="0"/>
              <a:t>4</a:t>
            </a:r>
            <a:r>
              <a:rPr lang="en-US" altLang="en-US" dirty="0"/>
              <a:t>, </a:t>
            </a:r>
            <a:r>
              <a:rPr lang="en-US" altLang="en-US" i="1" dirty="0"/>
              <a:t>P</a:t>
            </a:r>
            <a:r>
              <a:rPr lang="en-US" altLang="en-US" baseline="-25000" dirty="0"/>
              <a:t>2</a:t>
            </a:r>
            <a:r>
              <a:rPr lang="en-US" altLang="en-US" dirty="0"/>
              <a:t>, </a:t>
            </a:r>
            <a:r>
              <a:rPr lang="en-US" altLang="en-US" i="1" dirty="0"/>
              <a:t>P</a:t>
            </a:r>
            <a:r>
              <a:rPr lang="en-US" altLang="en-US" baseline="-25000" dirty="0"/>
              <a:t>0</a:t>
            </a:r>
            <a:r>
              <a:rPr lang="en-US" altLang="en-US" dirty="0"/>
              <a:t>&gt; satisfies the safety criteria</a:t>
            </a:r>
            <a:endParaRPr lang="en-US" altLang="en-US" baseline="-25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2">
            <a:extLst>
              <a:ext uri="{FF2B5EF4-FFF2-40B4-BE49-F238E27FC236}">
                <a16:creationId xmlns:a16="http://schemas.microsoft.com/office/drawing/2014/main" id="{9588DB98-FBD3-4437-A748-C894D2059C6A}"/>
              </a:ext>
            </a:extLst>
          </p:cNvPr>
          <p:cNvSpPr>
            <a:spLocks noGrp="1" noChangeArrowheads="1"/>
          </p:cNvSpPr>
          <p:nvPr>
            <p:ph type="title"/>
          </p:nvPr>
        </p:nvSpPr>
        <p:spPr/>
        <p:txBody>
          <a:bodyPr/>
          <a:lstStyle/>
          <a:p>
            <a:pPr eaLnBrk="1" hangingPunct="1"/>
            <a:r>
              <a:rPr lang="en-US" altLang="en-US"/>
              <a:t>Chapter Objectives</a:t>
            </a:r>
          </a:p>
        </p:txBody>
      </p:sp>
      <p:sp>
        <p:nvSpPr>
          <p:cNvPr id="13314" name="Rectangle 3">
            <a:extLst>
              <a:ext uri="{FF2B5EF4-FFF2-40B4-BE49-F238E27FC236}">
                <a16:creationId xmlns:a16="http://schemas.microsoft.com/office/drawing/2014/main" id="{D74C3BC6-BF31-4AE1-B0D1-717326BDA35B}"/>
              </a:ext>
            </a:extLst>
          </p:cNvPr>
          <p:cNvSpPr>
            <a:spLocks noGrp="1" noChangeArrowheads="1"/>
          </p:cNvSpPr>
          <p:nvPr>
            <p:ph type="body" idx="1"/>
          </p:nvPr>
        </p:nvSpPr>
        <p:spPr>
          <a:xfrm>
            <a:off x="457200" y="1070245"/>
            <a:ext cx="8047038" cy="4500562"/>
          </a:xfrm>
        </p:spPr>
        <p:txBody>
          <a:bodyPr/>
          <a:lstStyle/>
          <a:p>
            <a:r>
              <a:rPr lang="en-HK" altLang="en-US" sz="2000" dirty="0"/>
              <a:t>Illustrate how deadlock can occur when mutex locks are used.</a:t>
            </a:r>
          </a:p>
          <a:p>
            <a:r>
              <a:rPr lang="en-HK" altLang="en-US" sz="2000" dirty="0"/>
              <a:t>Define the four necessary conditions that characterize deadlock.</a:t>
            </a:r>
          </a:p>
          <a:p>
            <a:r>
              <a:rPr lang="en-HK" altLang="en-US" sz="2000" dirty="0"/>
              <a:t>Identify a deadlock situation in a resource allocation graph.</a:t>
            </a:r>
          </a:p>
          <a:p>
            <a:r>
              <a:rPr lang="en-HK" altLang="en-US" sz="2000" dirty="0"/>
              <a:t>Evaluate the four different approaches for preventing deadlocks.</a:t>
            </a:r>
          </a:p>
          <a:p>
            <a:r>
              <a:rPr lang="en-HK" altLang="en-US" sz="2000" dirty="0"/>
              <a:t>Apply banker’s algorithm for deadlock avoidance.</a:t>
            </a:r>
          </a:p>
          <a:p>
            <a:r>
              <a:rPr lang="en-HK" altLang="en-US" sz="2000" dirty="0"/>
              <a:t>Apply the deadlock detection algorithm.</a:t>
            </a:r>
          </a:p>
          <a:p>
            <a:r>
              <a:rPr lang="en-HK" altLang="en-US" sz="2000" dirty="0"/>
              <a:t>Evaluate approaches for recovering from deadlock.</a:t>
            </a:r>
            <a:endParaRPr lang="en-US" altLang="en-US" sz="2000" dirty="0"/>
          </a:p>
          <a:p>
            <a:pPr>
              <a:buSzPct val="85000"/>
              <a:buFont typeface="Monotype Sorts" pitchFamily="-84" charset="2"/>
              <a:buNone/>
            </a:pPr>
            <a:endParaRPr lang="en-US"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a:extLst>
              <a:ext uri="{FF2B5EF4-FFF2-40B4-BE49-F238E27FC236}">
                <a16:creationId xmlns:a16="http://schemas.microsoft.com/office/drawing/2014/main" id="{872E5424-F5D7-4E3E-8FF0-3A1C53170724}"/>
              </a:ext>
            </a:extLst>
          </p:cNvPr>
          <p:cNvSpPr>
            <a:spLocks noGrp="1" noChangeArrowheads="1"/>
          </p:cNvSpPr>
          <p:nvPr>
            <p:ph type="title"/>
          </p:nvPr>
        </p:nvSpPr>
        <p:spPr>
          <a:xfrm>
            <a:off x="1022350" y="277813"/>
            <a:ext cx="7664450" cy="576262"/>
          </a:xfrm>
        </p:spPr>
        <p:txBody>
          <a:bodyPr/>
          <a:lstStyle/>
          <a:p>
            <a:pPr eaLnBrk="1" hangingPunct="1"/>
            <a:r>
              <a:rPr lang="en-US" altLang="en-US" dirty="0"/>
              <a:t>Example (</a:t>
            </a:r>
            <a:r>
              <a:rPr lang="en-US" altLang="zh-CN" dirty="0"/>
              <a:t>Cont.)</a:t>
            </a:r>
            <a:endParaRPr lang="en-US" altLang="en-US" dirty="0"/>
          </a:p>
        </p:txBody>
      </p:sp>
      <p:sp>
        <p:nvSpPr>
          <p:cNvPr id="62466" name="Rectangle 3">
            <a:extLst>
              <a:ext uri="{FF2B5EF4-FFF2-40B4-BE49-F238E27FC236}">
                <a16:creationId xmlns:a16="http://schemas.microsoft.com/office/drawing/2014/main" id="{78EA8985-5A30-4FDC-A9C6-41CE582DDC65}"/>
              </a:ext>
            </a:extLst>
          </p:cNvPr>
          <p:cNvSpPr>
            <a:spLocks noGrp="1" noChangeArrowheads="1"/>
          </p:cNvSpPr>
          <p:nvPr>
            <p:ph type="body" idx="1"/>
          </p:nvPr>
        </p:nvSpPr>
        <p:spPr>
          <a:xfrm>
            <a:off x="547132" y="986347"/>
            <a:ext cx="7901004" cy="5529472"/>
          </a:xfrm>
        </p:spPr>
        <p:txBody>
          <a:bodyPr/>
          <a:lstStyle/>
          <a:p>
            <a:pPr>
              <a:tabLst>
                <a:tab pos="1371600" algn="l"/>
                <a:tab pos="2395538" algn="ctr"/>
                <a:tab pos="3594100" algn="ctr"/>
                <a:tab pos="4805363" algn="ctr"/>
              </a:tabLst>
            </a:pPr>
            <a:r>
              <a:rPr lang="en-US" altLang="en-US" dirty="0"/>
              <a:t>5 processes </a:t>
            </a:r>
            <a:r>
              <a:rPr lang="en-US" altLang="en-US" i="1" dirty="0"/>
              <a:t>P</a:t>
            </a:r>
            <a:r>
              <a:rPr lang="en-US" altLang="en-US" baseline="-25000" dirty="0"/>
              <a:t>0  </a:t>
            </a:r>
            <a:r>
              <a:rPr lang="en-US" altLang="en-US" dirty="0"/>
              <a:t>through </a:t>
            </a:r>
            <a:r>
              <a:rPr lang="en-US" altLang="en-US" i="1" dirty="0"/>
              <a:t>P</a:t>
            </a:r>
            <a:r>
              <a:rPr lang="en-US" altLang="en-US" baseline="-25000" dirty="0"/>
              <a:t>4</a:t>
            </a:r>
            <a:r>
              <a:rPr lang="en-US" altLang="en-US" dirty="0"/>
              <a:t>; 3 resource types:</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A</a:t>
            </a:r>
            <a:r>
              <a:rPr lang="en-US" altLang="en-US" dirty="0"/>
              <a:t> (10 instances),  </a:t>
            </a:r>
            <a:r>
              <a:rPr lang="en-US" altLang="en-US" i="1" dirty="0"/>
              <a:t>B</a:t>
            </a:r>
            <a:r>
              <a:rPr lang="en-US" altLang="en-US" dirty="0"/>
              <a:t> (5 instances), and </a:t>
            </a:r>
            <a:r>
              <a:rPr lang="en-US" altLang="en-US" i="1" dirty="0"/>
              <a:t>C</a:t>
            </a:r>
            <a:r>
              <a:rPr lang="en-US" altLang="en-US" dirty="0"/>
              <a:t> (7 instances)</a:t>
            </a:r>
          </a:p>
          <a:p>
            <a:pPr>
              <a:buFont typeface="Monotype Sorts" pitchFamily="-84" charset="2"/>
              <a:buNone/>
              <a:tabLst>
                <a:tab pos="1371600" algn="l"/>
                <a:tab pos="2395538" algn="ctr"/>
                <a:tab pos="3594100" algn="ctr"/>
                <a:tab pos="4805363" algn="ctr"/>
              </a:tabLst>
            </a:pPr>
            <a:endParaRPr lang="en-US" altLang="en-US" dirty="0"/>
          </a:p>
          <a:p>
            <a:pPr>
              <a:buFont typeface="Monotype Sorts" pitchFamily="-84" charset="2"/>
              <a:buNone/>
              <a:tabLst>
                <a:tab pos="1371600" algn="l"/>
                <a:tab pos="2395538" algn="ctr"/>
                <a:tab pos="3594100" algn="ctr"/>
                <a:tab pos="4805363" algn="ctr"/>
              </a:tabLst>
            </a:pPr>
            <a:r>
              <a:rPr lang="en-US" altLang="en-US" dirty="0"/>
              <a:t> 	Snapshot at time </a:t>
            </a:r>
            <a:r>
              <a:rPr lang="en-US" altLang="en-US" i="1" dirty="0"/>
              <a:t>T</a:t>
            </a:r>
            <a:r>
              <a:rPr lang="en-US" altLang="en-US" baseline="-25000" dirty="0"/>
              <a:t>0</a:t>
            </a:r>
            <a:r>
              <a:rPr lang="en-US" altLang="en-US" dirty="0"/>
              <a:t>:</a:t>
            </a:r>
          </a:p>
          <a:p>
            <a:pPr>
              <a:buFont typeface="Monotype Sorts" pitchFamily="-84" charset="2"/>
              <a:buNone/>
              <a:tabLst>
                <a:tab pos="1371600" algn="l"/>
                <a:tab pos="2395538" algn="ctr"/>
                <a:tab pos="3594100" algn="ctr"/>
                <a:tab pos="4805363" algn="ctr"/>
              </a:tabLst>
            </a:pPr>
            <a:r>
              <a:rPr lang="en-US" altLang="en-US" dirty="0"/>
              <a:t>			</a:t>
            </a:r>
            <a:r>
              <a:rPr lang="en-US" altLang="en-US" i="1" u="sng" dirty="0"/>
              <a:t>Allocation</a:t>
            </a:r>
            <a:r>
              <a:rPr lang="en-US" altLang="en-US" i="1" dirty="0"/>
              <a:t>	      </a:t>
            </a:r>
            <a:r>
              <a:rPr lang="en-US" altLang="en-US" i="1" u="sng" dirty="0"/>
              <a:t>Max</a:t>
            </a:r>
            <a:r>
              <a:rPr lang="en-US" altLang="en-US" i="1" dirty="0"/>
              <a:t>	     </a:t>
            </a:r>
            <a:r>
              <a:rPr lang="en-US" altLang="en-US" i="1" u="sng" dirty="0"/>
              <a:t>Available</a:t>
            </a:r>
            <a:r>
              <a:rPr lang="en-US" altLang="en-US" dirty="0"/>
              <a:t>      </a:t>
            </a:r>
            <a:r>
              <a:rPr lang="en-US" altLang="en-US" i="1" u="sng" dirty="0"/>
              <a:t>Need     </a:t>
            </a:r>
            <a:endParaRPr lang="en-US" altLang="en-US" i="1" dirty="0"/>
          </a:p>
          <a:p>
            <a:pPr>
              <a:buFont typeface="Monotype Sorts" pitchFamily="-84" charset="2"/>
              <a:buNone/>
              <a:tabLst>
                <a:tab pos="1371600" algn="l"/>
                <a:tab pos="2395538" algn="ctr"/>
                <a:tab pos="3594100" algn="ctr"/>
                <a:tab pos="4805363" algn="ctr"/>
              </a:tabLst>
            </a:pPr>
            <a:r>
              <a:rPr lang="en-US" altLang="en-US" i="1" dirty="0"/>
              <a:t>			A B C	       A B C 	     A B C         A B C</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0	</a:t>
            </a:r>
            <a:r>
              <a:rPr lang="en-US" altLang="en-US" dirty="0"/>
              <a:t>0 1 0	       7 5 3 	       3 3 2          7 4 3</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1	</a:t>
            </a:r>
            <a:r>
              <a:rPr lang="en-US" altLang="en-US" dirty="0"/>
              <a:t>2 0 0 	              3 2 2                         1 2 2 </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2</a:t>
            </a:r>
            <a:r>
              <a:rPr lang="en-US" altLang="en-US" dirty="0"/>
              <a:t>	3 0 2 	              9 0 2                         6 0 0</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3</a:t>
            </a:r>
            <a:r>
              <a:rPr lang="en-US" altLang="en-US" dirty="0"/>
              <a:t>	2 1 1 	              2 2 2                         0 1 1 </a:t>
            </a:r>
          </a:p>
          <a:p>
            <a:pPr>
              <a:buFont typeface="Monotype Sorts" pitchFamily="-84" charset="2"/>
              <a:buNone/>
              <a:tabLst>
                <a:tab pos="1371600" algn="l"/>
                <a:tab pos="2395538" algn="ctr"/>
                <a:tab pos="3594100" algn="ctr"/>
                <a:tab pos="4805363" algn="ctr"/>
              </a:tabLst>
            </a:pPr>
            <a:r>
              <a:rPr lang="en-US" altLang="en-US" dirty="0"/>
              <a:t>		 </a:t>
            </a:r>
            <a:r>
              <a:rPr lang="en-US" altLang="en-US" i="1" dirty="0"/>
              <a:t>P</a:t>
            </a:r>
            <a:r>
              <a:rPr lang="en-US" altLang="en-US" baseline="-25000" dirty="0"/>
              <a:t>4</a:t>
            </a:r>
            <a:r>
              <a:rPr lang="en-US" altLang="en-US" dirty="0"/>
              <a:t>	0 0 2	               4 3 3                         4 3 1		</a:t>
            </a:r>
          </a:p>
        </p:txBody>
      </p:sp>
      <p:sp>
        <p:nvSpPr>
          <p:cNvPr id="7" name="TextBox 6">
            <a:extLst>
              <a:ext uri="{FF2B5EF4-FFF2-40B4-BE49-F238E27FC236}">
                <a16:creationId xmlns:a16="http://schemas.microsoft.com/office/drawing/2014/main" id="{D662C1C6-6C2A-43FF-8F62-D35191A92D94}"/>
              </a:ext>
            </a:extLst>
          </p:cNvPr>
          <p:cNvSpPr txBox="1"/>
          <p:nvPr/>
        </p:nvSpPr>
        <p:spPr>
          <a:xfrm>
            <a:off x="695864" y="5366915"/>
            <a:ext cx="7470475" cy="584775"/>
          </a:xfrm>
          <a:prstGeom prst="rect">
            <a:avLst/>
          </a:prstGeom>
          <a:noFill/>
        </p:spPr>
        <p:txBody>
          <a:bodyPr wrap="square">
            <a:spAutoFit/>
          </a:bodyPr>
          <a:lstStyle/>
          <a:p>
            <a:pPr>
              <a:tabLst>
                <a:tab pos="2452688" algn="l"/>
                <a:tab pos="3492500" algn="ctr"/>
              </a:tabLst>
            </a:pPr>
            <a:r>
              <a:rPr lang="en-US" altLang="en-US" sz="1600" dirty="0"/>
              <a:t>The system is in a safe state since the sequence &lt; </a:t>
            </a:r>
            <a:r>
              <a:rPr lang="en-US" altLang="en-US" sz="1600" i="1" dirty="0"/>
              <a:t>P</a:t>
            </a:r>
            <a:r>
              <a:rPr lang="en-US" altLang="en-US" sz="1600" baseline="-25000" dirty="0"/>
              <a:t>1</a:t>
            </a:r>
            <a:r>
              <a:rPr lang="en-US" altLang="en-US" sz="1600" dirty="0"/>
              <a:t>, </a:t>
            </a:r>
            <a:r>
              <a:rPr lang="en-US" altLang="en-US" sz="1600" i="1" dirty="0"/>
              <a:t>P</a:t>
            </a:r>
            <a:r>
              <a:rPr lang="en-US" altLang="en-US" sz="1600" baseline="-25000" dirty="0"/>
              <a:t>3</a:t>
            </a:r>
            <a:r>
              <a:rPr lang="en-US" altLang="en-US" sz="1600" dirty="0"/>
              <a:t>, </a:t>
            </a:r>
            <a:r>
              <a:rPr lang="en-US" altLang="en-US" sz="1600" i="1" dirty="0"/>
              <a:t>P</a:t>
            </a:r>
            <a:r>
              <a:rPr lang="en-US" altLang="en-US" sz="1600" baseline="-25000" dirty="0"/>
              <a:t>4</a:t>
            </a:r>
            <a:r>
              <a:rPr lang="en-US" altLang="en-US" sz="1600" dirty="0"/>
              <a:t>, </a:t>
            </a:r>
            <a:r>
              <a:rPr lang="en-US" altLang="en-US" sz="1600" i="1" dirty="0"/>
              <a:t>P</a:t>
            </a:r>
            <a:r>
              <a:rPr lang="en-US" altLang="en-US" sz="1600" baseline="-25000" dirty="0"/>
              <a:t>2</a:t>
            </a:r>
            <a:r>
              <a:rPr lang="en-US" altLang="en-US" sz="1600" dirty="0"/>
              <a:t>, </a:t>
            </a:r>
            <a:r>
              <a:rPr lang="en-US" altLang="en-US" sz="1600" i="1" dirty="0"/>
              <a:t>P</a:t>
            </a:r>
            <a:r>
              <a:rPr lang="en-US" altLang="en-US" sz="1600" baseline="-25000" dirty="0"/>
              <a:t>0</a:t>
            </a:r>
            <a:r>
              <a:rPr lang="en-US" altLang="en-US" sz="1600" dirty="0"/>
              <a:t>&gt; satisfies the safety criteria</a:t>
            </a:r>
            <a:endParaRPr lang="en-US" altLang="en-US" sz="1600" baseline="-25000" dirty="0"/>
          </a:p>
        </p:txBody>
      </p:sp>
    </p:spTree>
    <p:extLst>
      <p:ext uri="{BB962C8B-B14F-4D97-AF65-F5344CB8AC3E}">
        <p14:creationId xmlns:p14="http://schemas.microsoft.com/office/powerpoint/2010/main" val="10305391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a:extLst>
              <a:ext uri="{FF2B5EF4-FFF2-40B4-BE49-F238E27FC236}">
                <a16:creationId xmlns:a16="http://schemas.microsoft.com/office/drawing/2014/main" id="{0EF7103A-B747-46BE-B19E-7109A03C08DA}"/>
              </a:ext>
            </a:extLst>
          </p:cNvPr>
          <p:cNvSpPr>
            <a:spLocks noGrp="1" noChangeArrowheads="1"/>
          </p:cNvSpPr>
          <p:nvPr>
            <p:ph type="title"/>
          </p:nvPr>
        </p:nvSpPr>
        <p:spPr>
          <a:xfrm>
            <a:off x="817563" y="277813"/>
            <a:ext cx="7869237" cy="576262"/>
          </a:xfrm>
        </p:spPr>
        <p:txBody>
          <a:bodyPr/>
          <a:lstStyle/>
          <a:p>
            <a:pPr eaLnBrk="1" hangingPunct="1"/>
            <a:r>
              <a:rPr lang="en-US" altLang="en-US"/>
              <a:t>Example:  </a:t>
            </a:r>
            <a:r>
              <a:rPr lang="en-US" altLang="en-US" i="1"/>
              <a:t>P</a:t>
            </a:r>
            <a:r>
              <a:rPr lang="en-US" altLang="en-US" baseline="-25000"/>
              <a:t>1</a:t>
            </a:r>
            <a:r>
              <a:rPr lang="en-US" altLang="en-US"/>
              <a:t> Request (1,0,2)</a:t>
            </a:r>
          </a:p>
        </p:txBody>
      </p:sp>
      <p:sp>
        <p:nvSpPr>
          <p:cNvPr id="66562" name="Rectangle 3">
            <a:extLst>
              <a:ext uri="{FF2B5EF4-FFF2-40B4-BE49-F238E27FC236}">
                <a16:creationId xmlns:a16="http://schemas.microsoft.com/office/drawing/2014/main" id="{C41A961D-AD6C-42CE-90B0-8485E159BA8A}"/>
              </a:ext>
            </a:extLst>
          </p:cNvPr>
          <p:cNvSpPr>
            <a:spLocks noGrp="1" noChangeArrowheads="1"/>
          </p:cNvSpPr>
          <p:nvPr>
            <p:ph type="body" idx="1"/>
          </p:nvPr>
        </p:nvSpPr>
        <p:spPr>
          <a:xfrm>
            <a:off x="574646" y="1079440"/>
            <a:ext cx="7766050" cy="5103813"/>
          </a:xfrm>
        </p:spPr>
        <p:txBody>
          <a:bodyPr/>
          <a:lstStyle/>
          <a:p>
            <a:pPr>
              <a:tabLst>
                <a:tab pos="1544638" algn="l"/>
                <a:tab pos="2452688" algn="ctr"/>
                <a:tab pos="3767138" algn="ctr"/>
                <a:tab pos="5022850" algn="ctr"/>
              </a:tabLst>
            </a:pPr>
            <a:r>
              <a:rPr lang="en-US" altLang="en-US" dirty="0"/>
              <a:t>Check that Request </a:t>
            </a:r>
            <a:r>
              <a:rPr lang="en-US" altLang="en-US" dirty="0">
                <a:sym typeface="Symbol" panose="05050102010706020507" pitchFamily="18" charset="2"/>
              </a:rPr>
              <a:t> Available, that is, (1,0,2)  (3,3,2)  true</a:t>
            </a:r>
            <a:endParaRPr lang="en-US" altLang="en-US" i="1" dirty="0">
              <a:sym typeface="Symbol" panose="05050102010706020507" pitchFamily="18" charset="2"/>
            </a:endParaRPr>
          </a:p>
          <a:p>
            <a:pPr>
              <a:buFont typeface="Monotype Sorts" pitchFamily="-84" charset="2"/>
              <a:buNone/>
              <a:tabLst>
                <a:tab pos="1544638" algn="l"/>
                <a:tab pos="2452688" algn="ctr"/>
                <a:tab pos="3767138" algn="ctr"/>
                <a:tab pos="5022850" algn="ctr"/>
              </a:tabLst>
            </a:pPr>
            <a:r>
              <a:rPr lang="en-US" altLang="en-US" i="1" dirty="0"/>
              <a:t>			</a:t>
            </a:r>
            <a:r>
              <a:rPr lang="en-US" altLang="en-US" i="1" u="sng" dirty="0"/>
              <a:t>Allocation</a:t>
            </a:r>
            <a:r>
              <a:rPr lang="en-US" altLang="en-US" i="1" dirty="0"/>
              <a:t>	</a:t>
            </a:r>
            <a:r>
              <a:rPr lang="en-US" altLang="en-US" i="1" u="sng" dirty="0"/>
              <a:t>Need</a:t>
            </a:r>
            <a:r>
              <a:rPr lang="en-US" altLang="en-US" i="1" dirty="0"/>
              <a:t>	   </a:t>
            </a:r>
            <a:r>
              <a:rPr lang="en-US" altLang="en-US" i="1" u="sng" dirty="0"/>
              <a:t>Available</a:t>
            </a:r>
            <a:endParaRPr lang="en-US" altLang="en-US" i="1" dirty="0"/>
          </a:p>
          <a:p>
            <a:pPr>
              <a:buFont typeface="Monotype Sorts" pitchFamily="-84" charset="2"/>
              <a:buNone/>
              <a:tabLst>
                <a:tab pos="1544638" algn="l"/>
                <a:tab pos="2452688" algn="ctr"/>
                <a:tab pos="3767138" algn="ctr"/>
                <a:tab pos="5022850" algn="ctr"/>
              </a:tabLst>
            </a:pPr>
            <a:r>
              <a:rPr lang="en-US" altLang="en-US" i="1" dirty="0"/>
              <a:t>			A B C	A B C	 A B C </a:t>
            </a:r>
          </a:p>
          <a:p>
            <a:pPr>
              <a:buFont typeface="Monotype Sorts" pitchFamily="-84" charset="2"/>
              <a:buNone/>
              <a:tabLst>
                <a:tab pos="1544638" algn="l"/>
                <a:tab pos="2452688" algn="ctr"/>
                <a:tab pos="3767138" algn="ctr"/>
                <a:tab pos="5022850" algn="ctr"/>
              </a:tabLst>
            </a:pPr>
            <a:r>
              <a:rPr lang="en-US" altLang="en-US" dirty="0"/>
              <a:t>		</a:t>
            </a:r>
            <a:r>
              <a:rPr lang="en-US" altLang="en-US" i="1" dirty="0"/>
              <a:t>P</a:t>
            </a:r>
            <a:r>
              <a:rPr lang="en-US" altLang="en-US" baseline="-25000" dirty="0"/>
              <a:t>0</a:t>
            </a:r>
            <a:r>
              <a:rPr lang="en-US" altLang="en-US" dirty="0"/>
              <a:t>	0 1 0 	7 4 3 	2 3 0</a:t>
            </a:r>
          </a:p>
          <a:p>
            <a:pPr>
              <a:buFont typeface="Monotype Sorts" pitchFamily="-84" charset="2"/>
              <a:buNone/>
              <a:tabLst>
                <a:tab pos="1544638" algn="l"/>
                <a:tab pos="2452688" algn="ctr"/>
                <a:tab pos="3767138" algn="ctr"/>
                <a:tab pos="5022850" algn="ctr"/>
              </a:tabLst>
            </a:pPr>
            <a:r>
              <a:rPr lang="en-US" altLang="en-US" dirty="0"/>
              <a:t>		</a:t>
            </a:r>
            <a:r>
              <a:rPr lang="en-US" altLang="en-US" i="1" dirty="0"/>
              <a:t>P</a:t>
            </a:r>
            <a:r>
              <a:rPr lang="en-US" altLang="en-US" baseline="-25000" dirty="0"/>
              <a:t>1</a:t>
            </a:r>
            <a:r>
              <a:rPr lang="en-US" altLang="en-US" dirty="0"/>
              <a:t>	      3 0 2             0 2 0 	</a:t>
            </a:r>
          </a:p>
          <a:p>
            <a:pPr>
              <a:buFont typeface="Monotype Sorts" pitchFamily="-84" charset="2"/>
              <a:buNone/>
              <a:tabLst>
                <a:tab pos="1544638" algn="l"/>
                <a:tab pos="2452688" algn="ctr"/>
                <a:tab pos="3767138" algn="ctr"/>
                <a:tab pos="5022850" algn="ctr"/>
              </a:tabLst>
            </a:pPr>
            <a:r>
              <a:rPr lang="en-US" altLang="en-US" dirty="0"/>
              <a:t>		</a:t>
            </a:r>
            <a:r>
              <a:rPr lang="en-US" altLang="en-US" i="1" dirty="0"/>
              <a:t>P</a:t>
            </a:r>
            <a:r>
              <a:rPr lang="en-US" altLang="en-US" baseline="-25000" dirty="0"/>
              <a:t>2</a:t>
            </a:r>
            <a:r>
              <a:rPr lang="en-US" altLang="en-US" dirty="0"/>
              <a:t>	3 0 2 	 6 0 0 </a:t>
            </a:r>
          </a:p>
          <a:p>
            <a:pPr>
              <a:buFont typeface="Monotype Sorts" pitchFamily="-84" charset="2"/>
              <a:buNone/>
              <a:tabLst>
                <a:tab pos="1544638" algn="l"/>
                <a:tab pos="2452688" algn="ctr"/>
                <a:tab pos="3767138" algn="ctr"/>
                <a:tab pos="5022850" algn="ctr"/>
              </a:tabLst>
            </a:pPr>
            <a:r>
              <a:rPr lang="en-US" altLang="en-US" dirty="0"/>
              <a:t>		</a:t>
            </a:r>
            <a:r>
              <a:rPr lang="en-US" altLang="en-US" i="1" dirty="0"/>
              <a:t>P</a:t>
            </a:r>
            <a:r>
              <a:rPr lang="en-US" altLang="en-US" baseline="-25000" dirty="0"/>
              <a:t>3</a:t>
            </a:r>
            <a:r>
              <a:rPr lang="en-US" altLang="en-US" dirty="0"/>
              <a:t>	2 1 1 	0 1 1</a:t>
            </a:r>
          </a:p>
          <a:p>
            <a:pPr>
              <a:buFont typeface="Monotype Sorts" pitchFamily="-84" charset="2"/>
              <a:buNone/>
              <a:tabLst>
                <a:tab pos="1544638" algn="l"/>
                <a:tab pos="2452688" algn="ctr"/>
                <a:tab pos="3767138" algn="ctr"/>
                <a:tab pos="5022850" algn="ctr"/>
              </a:tabLst>
            </a:pPr>
            <a:r>
              <a:rPr lang="en-US" altLang="en-US" dirty="0"/>
              <a:t>		</a:t>
            </a:r>
            <a:r>
              <a:rPr lang="en-US" altLang="en-US" i="1" dirty="0"/>
              <a:t>P</a:t>
            </a:r>
            <a:r>
              <a:rPr lang="en-US" altLang="en-US" baseline="-25000" dirty="0"/>
              <a:t>4</a:t>
            </a:r>
            <a:r>
              <a:rPr lang="en-US" altLang="en-US" dirty="0"/>
              <a:t>	0 0 2 	 4 3 1 </a:t>
            </a:r>
          </a:p>
          <a:p>
            <a:pPr>
              <a:buFont typeface="Monotype Sorts" pitchFamily="-84" charset="2"/>
              <a:buNone/>
              <a:tabLst>
                <a:tab pos="1544638" algn="l"/>
                <a:tab pos="2452688" algn="ctr"/>
                <a:tab pos="3767138" algn="ctr"/>
                <a:tab pos="5022850" algn="ctr"/>
              </a:tabLst>
            </a:pPr>
            <a:endParaRPr lang="en-US" altLang="en-US" sz="800" dirty="0"/>
          </a:p>
          <a:p>
            <a:pPr>
              <a:tabLst>
                <a:tab pos="1544638" algn="l"/>
                <a:tab pos="2452688" algn="ctr"/>
                <a:tab pos="3767138" algn="ctr"/>
                <a:tab pos="5022850" algn="ctr"/>
              </a:tabLst>
            </a:pPr>
            <a:r>
              <a:rPr lang="en-US" altLang="en-US" dirty="0"/>
              <a:t>Executing safety algorithm shows that sequence &lt; </a:t>
            </a:r>
            <a:r>
              <a:rPr lang="en-US" altLang="en-US" i="1" dirty="0"/>
              <a:t>P</a:t>
            </a:r>
            <a:r>
              <a:rPr lang="en-US" altLang="en-US" baseline="-25000" dirty="0"/>
              <a:t>1</a:t>
            </a:r>
            <a:r>
              <a:rPr lang="en-US" altLang="en-US" dirty="0"/>
              <a:t>, </a:t>
            </a:r>
            <a:r>
              <a:rPr lang="en-US" altLang="en-US" i="1" dirty="0"/>
              <a:t>P</a:t>
            </a:r>
            <a:r>
              <a:rPr lang="en-US" altLang="en-US" baseline="-25000" dirty="0"/>
              <a:t>3</a:t>
            </a:r>
            <a:r>
              <a:rPr lang="en-US" altLang="en-US" dirty="0"/>
              <a:t>, </a:t>
            </a:r>
            <a:r>
              <a:rPr lang="en-US" altLang="en-US" i="1" dirty="0"/>
              <a:t>P</a:t>
            </a:r>
            <a:r>
              <a:rPr lang="en-US" altLang="en-US" baseline="-25000" dirty="0"/>
              <a:t>4</a:t>
            </a:r>
            <a:r>
              <a:rPr lang="en-US" altLang="en-US" dirty="0"/>
              <a:t>, </a:t>
            </a:r>
            <a:r>
              <a:rPr lang="en-US" altLang="en-US" i="1" dirty="0"/>
              <a:t>P</a:t>
            </a:r>
            <a:r>
              <a:rPr lang="en-US" altLang="en-US" baseline="-25000" dirty="0"/>
              <a:t>0</a:t>
            </a:r>
            <a:r>
              <a:rPr lang="en-US" altLang="en-US" dirty="0"/>
              <a:t>, </a:t>
            </a:r>
            <a:r>
              <a:rPr lang="en-US" altLang="en-US" i="1" dirty="0"/>
              <a:t>P</a:t>
            </a:r>
            <a:r>
              <a:rPr lang="en-US" altLang="en-US" baseline="-25000" dirty="0"/>
              <a:t>2</a:t>
            </a:r>
            <a:r>
              <a:rPr lang="en-US" altLang="en-US" dirty="0"/>
              <a:t>&gt; satisfies safety requirement</a:t>
            </a:r>
          </a:p>
          <a:p>
            <a:pPr>
              <a:tabLst>
                <a:tab pos="1544638" algn="l"/>
                <a:tab pos="2452688" algn="ctr"/>
                <a:tab pos="3767138" algn="ctr"/>
                <a:tab pos="5022850" algn="ctr"/>
              </a:tabLst>
            </a:pPr>
            <a:endParaRPr lang="en-US" altLang="en-US" sz="800" dirty="0"/>
          </a:p>
          <a:p>
            <a:pPr>
              <a:tabLst>
                <a:tab pos="1544638" algn="l"/>
                <a:tab pos="2452688" algn="ctr"/>
                <a:tab pos="3767138" algn="ctr"/>
                <a:tab pos="5022850" algn="ctr"/>
              </a:tabLst>
            </a:pPr>
            <a:r>
              <a:rPr lang="en-US" altLang="en-US" dirty="0"/>
              <a:t>Can request for (3,3,0) by </a:t>
            </a:r>
            <a:r>
              <a:rPr lang="en-US" altLang="en-US" b="1" i="1" dirty="0"/>
              <a:t>P</a:t>
            </a:r>
            <a:r>
              <a:rPr lang="en-US" altLang="en-US" b="1" baseline="-25000" dirty="0"/>
              <a:t>4</a:t>
            </a:r>
            <a:r>
              <a:rPr lang="en-US" altLang="en-US" dirty="0"/>
              <a:t> be granted? – resource not available</a:t>
            </a:r>
          </a:p>
          <a:p>
            <a:pPr>
              <a:tabLst>
                <a:tab pos="1544638" algn="l"/>
                <a:tab pos="2452688" algn="ctr"/>
                <a:tab pos="3767138" algn="ctr"/>
                <a:tab pos="5022850" algn="ctr"/>
              </a:tabLst>
            </a:pPr>
            <a:endParaRPr lang="en-US" altLang="en-US" sz="800" dirty="0"/>
          </a:p>
          <a:p>
            <a:pPr>
              <a:tabLst>
                <a:tab pos="1544638" algn="l"/>
                <a:tab pos="2452688" algn="ctr"/>
                <a:tab pos="3767138" algn="ctr"/>
                <a:tab pos="5022850" algn="ctr"/>
              </a:tabLst>
            </a:pPr>
            <a:r>
              <a:rPr lang="en-US" altLang="en-US" dirty="0"/>
              <a:t>Can request for (0,2,0) by </a:t>
            </a:r>
            <a:r>
              <a:rPr lang="en-US" altLang="en-US" b="1" i="1" dirty="0"/>
              <a:t>P</a:t>
            </a:r>
            <a:r>
              <a:rPr lang="en-US" altLang="en-US" b="1" baseline="-25000" dirty="0"/>
              <a:t>0</a:t>
            </a:r>
            <a:r>
              <a:rPr lang="en-US" altLang="en-US" dirty="0"/>
              <a:t> be granted? – state is not safe</a:t>
            </a:r>
          </a:p>
          <a:p>
            <a:pPr>
              <a:buFont typeface="Monotype Sorts" pitchFamily="-84" charset="2"/>
              <a:buNone/>
              <a:tabLst>
                <a:tab pos="1544638" algn="l"/>
                <a:tab pos="2452688" algn="ctr"/>
                <a:tab pos="3767138" algn="ctr"/>
                <a:tab pos="5022850" algn="ctr"/>
              </a:tabLst>
            </a:pPr>
            <a:endParaRPr lang="en-US" alt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a:extLst>
              <a:ext uri="{FF2B5EF4-FFF2-40B4-BE49-F238E27FC236}">
                <a16:creationId xmlns:a16="http://schemas.microsoft.com/office/drawing/2014/main" id="{0F16055C-5A83-43B8-BF79-AA6780ADD973}"/>
              </a:ext>
            </a:extLst>
          </p:cNvPr>
          <p:cNvSpPr>
            <a:spLocks noGrp="1" noChangeArrowheads="1"/>
          </p:cNvSpPr>
          <p:nvPr>
            <p:ph type="title"/>
          </p:nvPr>
        </p:nvSpPr>
        <p:spPr>
          <a:xfrm>
            <a:off x="1141413" y="277813"/>
            <a:ext cx="7421562" cy="576262"/>
          </a:xfrm>
        </p:spPr>
        <p:txBody>
          <a:bodyPr/>
          <a:lstStyle/>
          <a:p>
            <a:pPr eaLnBrk="1" hangingPunct="1"/>
            <a:r>
              <a:rPr lang="en-US" altLang="en-US"/>
              <a:t>Deadlock Detection</a:t>
            </a:r>
          </a:p>
        </p:txBody>
      </p:sp>
      <p:sp>
        <p:nvSpPr>
          <p:cNvPr id="70659" name="Rectangle 3">
            <a:extLst>
              <a:ext uri="{FF2B5EF4-FFF2-40B4-BE49-F238E27FC236}">
                <a16:creationId xmlns:a16="http://schemas.microsoft.com/office/drawing/2014/main" id="{227464F1-8E27-2A45-9404-93919255AE7A}"/>
              </a:ext>
            </a:extLst>
          </p:cNvPr>
          <p:cNvSpPr>
            <a:spLocks noGrp="1" noChangeArrowheads="1"/>
          </p:cNvSpPr>
          <p:nvPr>
            <p:ph type="body" idx="1"/>
          </p:nvPr>
        </p:nvSpPr>
        <p:spPr>
          <a:xfrm>
            <a:off x="457200" y="1093788"/>
            <a:ext cx="8424863" cy="4530725"/>
          </a:xfrm>
        </p:spPr>
        <p:txBody>
          <a:bodyPr/>
          <a:lstStyle/>
          <a:p>
            <a:pPr marL="0" indent="0">
              <a:buFont typeface="Monotype Sorts" pitchFamily="-84" charset="2"/>
              <a:buNone/>
              <a:defRPr/>
            </a:pPr>
            <a:r>
              <a:rPr lang="en-HK" altLang="en-US" dirty="0">
                <a:cs typeface="ＭＳ Ｐゴシック" charset="-128"/>
              </a:rPr>
              <a:t>If a system does not use either a deadlock-prevention, or deadlock-avoidance algorithm, then a deadlock situation may occur. In this environment, the system may provide</a:t>
            </a:r>
          </a:p>
          <a:p>
            <a:pPr marL="0" indent="0">
              <a:buFont typeface="Monotype Sorts" pitchFamily="-84" charset="2"/>
              <a:buNone/>
              <a:defRPr/>
            </a:pPr>
            <a:endParaRPr lang="en-US" altLang="en-US" dirty="0">
              <a:cs typeface="ＭＳ Ｐゴシック" charset="-128"/>
            </a:endParaRPr>
          </a:p>
          <a:p>
            <a:pPr>
              <a:defRPr/>
            </a:pPr>
            <a:r>
              <a:rPr lang="en-US" altLang="en-US" dirty="0">
                <a:cs typeface="ＭＳ Ｐゴシック" charset="-128"/>
              </a:rPr>
              <a:t>An algorithm that examines the state of the system to determine whether a deadlock can occur </a:t>
            </a:r>
            <a:br>
              <a:rPr lang="en-US" altLang="en-US" dirty="0">
                <a:cs typeface="ＭＳ Ｐゴシック" charset="-128"/>
              </a:rPr>
            </a:br>
            <a:endParaRPr lang="en-US" altLang="en-US" dirty="0">
              <a:cs typeface="ＭＳ Ｐゴシック" charset="-128"/>
            </a:endParaRPr>
          </a:p>
          <a:p>
            <a:pPr>
              <a:defRPr/>
            </a:pPr>
            <a:r>
              <a:rPr lang="en-US" altLang="en-US" dirty="0">
                <a:cs typeface="ＭＳ Ｐゴシック" charset="-128"/>
              </a:rPr>
              <a:t>An algorithm to recover from the deadlock</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1386EA2D-15C0-49B4-8717-81E0F4DFB832}"/>
              </a:ext>
            </a:extLst>
          </p:cNvPr>
          <p:cNvSpPr>
            <a:spLocks noGrp="1" noChangeArrowheads="1"/>
          </p:cNvSpPr>
          <p:nvPr>
            <p:ph type="title"/>
          </p:nvPr>
        </p:nvSpPr>
        <p:spPr>
          <a:xfrm>
            <a:off x="1047750" y="0"/>
            <a:ext cx="7772400" cy="844550"/>
          </a:xfrm>
        </p:spPr>
        <p:txBody>
          <a:bodyPr/>
          <a:lstStyle/>
          <a:p>
            <a:pPr eaLnBrk="1" hangingPunct="1"/>
            <a:r>
              <a:rPr lang="en-US" altLang="en-US"/>
              <a:t>Single Instance of Each Resource Type</a:t>
            </a:r>
          </a:p>
        </p:txBody>
      </p:sp>
      <p:sp>
        <p:nvSpPr>
          <p:cNvPr id="70658" name="Rectangle 3">
            <a:extLst>
              <a:ext uri="{FF2B5EF4-FFF2-40B4-BE49-F238E27FC236}">
                <a16:creationId xmlns:a16="http://schemas.microsoft.com/office/drawing/2014/main" id="{925DA99B-3D77-4301-A9BC-F627DDD3058F}"/>
              </a:ext>
            </a:extLst>
          </p:cNvPr>
          <p:cNvSpPr>
            <a:spLocks noGrp="1" noChangeArrowheads="1"/>
          </p:cNvSpPr>
          <p:nvPr>
            <p:ph type="body" idx="1"/>
          </p:nvPr>
        </p:nvSpPr>
        <p:spPr>
          <a:xfrm>
            <a:off x="488950" y="1168400"/>
            <a:ext cx="8069263" cy="4511675"/>
          </a:xfrm>
        </p:spPr>
        <p:txBody>
          <a:bodyPr/>
          <a:lstStyle/>
          <a:p>
            <a:r>
              <a:rPr lang="en-US" altLang="en-US"/>
              <a:t>Maintain </a:t>
            </a:r>
            <a:r>
              <a:rPr lang="en-US" altLang="en-US" b="1">
                <a:solidFill>
                  <a:srgbClr val="3366FF"/>
                </a:solidFill>
              </a:rPr>
              <a:t>wait-for </a:t>
            </a:r>
            <a:r>
              <a:rPr lang="en-US" altLang="en-US"/>
              <a:t>graph</a:t>
            </a:r>
          </a:p>
          <a:p>
            <a:pPr lvl="1"/>
            <a:r>
              <a:rPr lang="en-US" altLang="en-US"/>
              <a:t>Nodes are processes</a:t>
            </a:r>
          </a:p>
          <a:p>
            <a:pPr lvl="1"/>
            <a:r>
              <a:rPr lang="en-US" altLang="en-US" b="1" i="1"/>
              <a:t>P</a:t>
            </a:r>
            <a:r>
              <a:rPr lang="en-US" altLang="en-US" b="1" i="1" baseline="-25000"/>
              <a:t>i</a:t>
            </a:r>
            <a:r>
              <a:rPr lang="en-US" altLang="en-US" b="1"/>
              <a:t> </a:t>
            </a:r>
            <a:r>
              <a:rPr lang="en-US" altLang="en-US" b="1">
                <a:sym typeface="Symbol" panose="05050102010706020507" pitchFamily="18" charset="2"/>
              </a:rPr>
              <a:t> </a:t>
            </a:r>
            <a:r>
              <a:rPr lang="en-US" altLang="en-US" b="1" i="1">
                <a:sym typeface="Symbol" panose="05050102010706020507" pitchFamily="18" charset="2"/>
              </a:rPr>
              <a:t>P</a:t>
            </a:r>
            <a:r>
              <a:rPr lang="en-US" altLang="en-US" b="1" i="1" baseline="-25000">
                <a:sym typeface="Symbol" panose="05050102010706020507" pitchFamily="18" charset="2"/>
              </a:rPr>
              <a:t>j   </a:t>
            </a:r>
            <a:r>
              <a:rPr lang="en-US" altLang="en-US">
                <a:sym typeface="Symbol" panose="05050102010706020507" pitchFamily="18" charset="2"/>
              </a:rPr>
              <a:t>if </a:t>
            </a:r>
            <a:r>
              <a:rPr lang="en-US" altLang="en-US" b="1" i="1">
                <a:sym typeface="Symbol" panose="05050102010706020507" pitchFamily="18" charset="2"/>
              </a:rPr>
              <a:t>P</a:t>
            </a:r>
            <a:r>
              <a:rPr lang="en-US" altLang="en-US" b="1" i="1" baseline="-25000">
                <a:sym typeface="Symbol" panose="05050102010706020507" pitchFamily="18" charset="2"/>
              </a:rPr>
              <a:t>i</a:t>
            </a:r>
            <a:r>
              <a:rPr lang="en-US" altLang="en-US" i="1">
                <a:sym typeface="Symbol" panose="05050102010706020507" pitchFamily="18" charset="2"/>
              </a:rPr>
              <a:t> </a:t>
            </a:r>
            <a:r>
              <a:rPr lang="en-US" altLang="en-US">
                <a:sym typeface="Symbol" panose="05050102010706020507" pitchFamily="18" charset="2"/>
              </a:rPr>
              <a:t>is waiting for</a:t>
            </a:r>
            <a:r>
              <a:rPr lang="en-US" altLang="en-US" i="1">
                <a:sym typeface="Symbol" panose="05050102010706020507" pitchFamily="18" charset="2"/>
              </a:rPr>
              <a:t> </a:t>
            </a:r>
            <a:r>
              <a:rPr lang="en-US" altLang="en-US" b="1" i="1">
                <a:sym typeface="Symbol" panose="05050102010706020507" pitchFamily="18" charset="2"/>
              </a:rPr>
              <a:t>P</a:t>
            </a:r>
            <a:r>
              <a:rPr lang="en-US" altLang="en-US" b="1" i="1" baseline="-25000">
                <a:sym typeface="Symbol" panose="05050102010706020507" pitchFamily="18" charset="2"/>
              </a:rPr>
              <a:t>j</a:t>
            </a:r>
            <a:br>
              <a:rPr lang="en-US" altLang="en-US" b="1" i="1">
                <a:sym typeface="Symbol" panose="05050102010706020507" pitchFamily="18" charset="2"/>
              </a:rPr>
            </a:br>
            <a:endParaRPr lang="en-US" altLang="en-US" b="1" i="1">
              <a:sym typeface="Symbol" panose="05050102010706020507" pitchFamily="18" charset="2"/>
            </a:endParaRPr>
          </a:p>
          <a:p>
            <a:r>
              <a:rPr lang="en-US" altLang="en-US"/>
              <a:t>Periodically invoke an algorithm that searches for a cycle in the graph. If there is a cycle, there exists a deadlock</a:t>
            </a:r>
          </a:p>
          <a:p>
            <a:pPr>
              <a:buFont typeface="Monotype Sorts" pitchFamily="-84" charset="2"/>
              <a:buNone/>
            </a:pPr>
            <a:endParaRPr lang="en-US" altLang="en-US"/>
          </a:p>
          <a:p>
            <a:r>
              <a:rPr lang="en-US" altLang="en-US"/>
              <a:t>An algorithm to detect a cycle in a graph requires an order of</a:t>
            </a:r>
            <a:r>
              <a:rPr lang="en-US" altLang="en-US" i="1"/>
              <a:t> </a:t>
            </a:r>
            <a:r>
              <a:rPr lang="en-US" altLang="en-US" b="1" i="1"/>
              <a:t>n</a:t>
            </a:r>
            <a:r>
              <a:rPr lang="en-US" altLang="en-US" b="1" baseline="30000"/>
              <a:t>2</a:t>
            </a:r>
            <a:r>
              <a:rPr lang="en-US" altLang="en-US" b="1"/>
              <a:t> </a:t>
            </a:r>
            <a:r>
              <a:rPr lang="en-US" altLang="en-US"/>
              <a:t>operations, where </a:t>
            </a:r>
            <a:r>
              <a:rPr lang="en-US" altLang="en-US" b="1" i="1"/>
              <a:t>n</a:t>
            </a:r>
            <a:r>
              <a:rPr lang="en-US" altLang="en-US"/>
              <a:t> is the number of vertices in the graph</a:t>
            </a:r>
          </a:p>
          <a:p>
            <a:endParaRPr lang="en-HK" altLang="en-US"/>
          </a:p>
          <a:p>
            <a:r>
              <a:rPr lang="en-HK" altLang="en-US"/>
              <a:t>The wait-for graph scheme is not applicable to a resource-allocation system with multiple instances for each resource type</a:t>
            </a:r>
            <a:endParaRPr lang="en-US"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a:extLst>
              <a:ext uri="{FF2B5EF4-FFF2-40B4-BE49-F238E27FC236}">
                <a16:creationId xmlns:a16="http://schemas.microsoft.com/office/drawing/2014/main" id="{C4C7E9B4-A92A-4DF4-8259-191D0160B4E8}"/>
              </a:ext>
            </a:extLst>
          </p:cNvPr>
          <p:cNvSpPr>
            <a:spLocks noGrp="1" noChangeArrowheads="1"/>
          </p:cNvSpPr>
          <p:nvPr>
            <p:ph type="title"/>
          </p:nvPr>
        </p:nvSpPr>
        <p:spPr>
          <a:xfrm>
            <a:off x="989013" y="428625"/>
            <a:ext cx="7654925" cy="457200"/>
          </a:xfrm>
        </p:spPr>
        <p:txBody>
          <a:bodyPr/>
          <a:lstStyle/>
          <a:p>
            <a:pPr eaLnBrk="1" hangingPunct="1"/>
            <a:r>
              <a:rPr lang="en-US" altLang="en-US" sz="2400"/>
              <a:t>Resource-Allocation Graph and Wait-for Graph</a:t>
            </a:r>
          </a:p>
        </p:txBody>
      </p:sp>
      <p:sp>
        <p:nvSpPr>
          <p:cNvPr id="72706" name="Text Box 5">
            <a:extLst>
              <a:ext uri="{FF2B5EF4-FFF2-40B4-BE49-F238E27FC236}">
                <a16:creationId xmlns:a16="http://schemas.microsoft.com/office/drawing/2014/main" id="{99A24BA3-AC89-4C91-AF28-B166D0DEC4A6}"/>
              </a:ext>
            </a:extLst>
          </p:cNvPr>
          <p:cNvSpPr txBox="1">
            <a:spLocks noChangeArrowheads="1"/>
          </p:cNvSpPr>
          <p:nvPr/>
        </p:nvSpPr>
        <p:spPr bwMode="auto">
          <a:xfrm>
            <a:off x="1647825" y="5294313"/>
            <a:ext cx="29273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gn="ctr">
              <a:spcBef>
                <a:spcPct val="50000"/>
              </a:spcBef>
              <a:buClrTx/>
              <a:buSzTx/>
              <a:buFontTx/>
              <a:buNone/>
            </a:pPr>
            <a:r>
              <a:rPr kumimoji="0" lang="en-US" altLang="en-US"/>
              <a:t>Resource-Allocation Graph</a:t>
            </a:r>
          </a:p>
        </p:txBody>
      </p:sp>
      <p:sp>
        <p:nvSpPr>
          <p:cNvPr id="72707" name="Text Box 6">
            <a:extLst>
              <a:ext uri="{FF2B5EF4-FFF2-40B4-BE49-F238E27FC236}">
                <a16:creationId xmlns:a16="http://schemas.microsoft.com/office/drawing/2014/main" id="{6B7369C5-3B03-4988-9340-627824A593DF}"/>
              </a:ext>
            </a:extLst>
          </p:cNvPr>
          <p:cNvSpPr txBox="1">
            <a:spLocks noChangeArrowheads="1"/>
          </p:cNvSpPr>
          <p:nvPr/>
        </p:nvSpPr>
        <p:spPr bwMode="auto">
          <a:xfrm>
            <a:off x="4748213" y="5292725"/>
            <a:ext cx="3267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gn="ctr">
              <a:spcBef>
                <a:spcPct val="50000"/>
              </a:spcBef>
              <a:buClrTx/>
              <a:buSzTx/>
              <a:buFontTx/>
              <a:buNone/>
            </a:pPr>
            <a:r>
              <a:rPr kumimoji="0" lang="en-US" altLang="en-US"/>
              <a:t>Corresponding Wait-for Graph</a:t>
            </a:r>
          </a:p>
        </p:txBody>
      </p:sp>
      <p:pic>
        <p:nvPicPr>
          <p:cNvPr id="72708" name="Picture 6" descr="7">
            <a:extLst>
              <a:ext uri="{FF2B5EF4-FFF2-40B4-BE49-F238E27FC236}">
                <a16:creationId xmlns:a16="http://schemas.microsoft.com/office/drawing/2014/main" id="{8700208F-74A8-4DA5-9951-061F4432C1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6425" y="1257300"/>
            <a:ext cx="5937250" cy="3830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a:extLst>
              <a:ext uri="{FF2B5EF4-FFF2-40B4-BE49-F238E27FC236}">
                <a16:creationId xmlns:a16="http://schemas.microsoft.com/office/drawing/2014/main" id="{4120B4CC-B489-45B8-BD35-7A2F50CEE015}"/>
              </a:ext>
            </a:extLst>
          </p:cNvPr>
          <p:cNvSpPr>
            <a:spLocks noGrp="1" noChangeArrowheads="1"/>
          </p:cNvSpPr>
          <p:nvPr>
            <p:ph type="title"/>
          </p:nvPr>
        </p:nvSpPr>
        <p:spPr>
          <a:xfrm>
            <a:off x="971550" y="225425"/>
            <a:ext cx="7772400" cy="628650"/>
          </a:xfrm>
        </p:spPr>
        <p:txBody>
          <a:bodyPr/>
          <a:lstStyle/>
          <a:p>
            <a:pPr eaLnBrk="1" hangingPunct="1"/>
            <a:r>
              <a:rPr lang="en-US" altLang="en-US"/>
              <a:t>Several Instances for a Resource Type</a:t>
            </a:r>
          </a:p>
        </p:txBody>
      </p:sp>
      <p:sp>
        <p:nvSpPr>
          <p:cNvPr id="74754" name="Rectangle 3">
            <a:extLst>
              <a:ext uri="{FF2B5EF4-FFF2-40B4-BE49-F238E27FC236}">
                <a16:creationId xmlns:a16="http://schemas.microsoft.com/office/drawing/2014/main" id="{6941B0E9-B16E-4457-BA3B-F98F7698F158}"/>
              </a:ext>
            </a:extLst>
          </p:cNvPr>
          <p:cNvSpPr>
            <a:spLocks noGrp="1" noChangeArrowheads="1"/>
          </p:cNvSpPr>
          <p:nvPr>
            <p:ph type="body" idx="1"/>
          </p:nvPr>
        </p:nvSpPr>
        <p:spPr>
          <a:xfrm>
            <a:off x="477838" y="1196975"/>
            <a:ext cx="8021637" cy="3851275"/>
          </a:xfrm>
        </p:spPr>
        <p:txBody>
          <a:bodyPr/>
          <a:lstStyle/>
          <a:p>
            <a:r>
              <a:rPr lang="en-US" altLang="en-US" b="1" dirty="0">
                <a:solidFill>
                  <a:srgbClr val="000000"/>
                </a:solidFill>
              </a:rPr>
              <a:t>Available</a:t>
            </a:r>
            <a:r>
              <a:rPr lang="en-US" altLang="en-US" i="1" dirty="0"/>
              <a:t>:</a:t>
            </a:r>
            <a:r>
              <a:rPr lang="en-US" altLang="en-US" dirty="0"/>
              <a:t>  A vector of length </a:t>
            </a:r>
            <a:r>
              <a:rPr lang="en-US" altLang="en-US" b="1" i="1" dirty="0"/>
              <a:t>m</a:t>
            </a:r>
            <a:r>
              <a:rPr lang="en-US" altLang="en-US" dirty="0"/>
              <a:t> indicates the number of available resources of each type</a:t>
            </a:r>
          </a:p>
          <a:p>
            <a:r>
              <a:rPr lang="en-US" altLang="en-US" b="1" dirty="0">
                <a:solidFill>
                  <a:srgbClr val="000000"/>
                </a:solidFill>
              </a:rPr>
              <a:t>Allocation</a:t>
            </a:r>
            <a:r>
              <a:rPr lang="en-US" altLang="en-US" i="1" dirty="0"/>
              <a:t>:</a:t>
            </a:r>
            <a:r>
              <a:rPr lang="en-US" altLang="en-US" dirty="0"/>
              <a:t>  An </a:t>
            </a:r>
            <a:r>
              <a:rPr lang="en-US" altLang="en-US" b="1" i="1" dirty="0"/>
              <a:t>n </a:t>
            </a:r>
            <a:r>
              <a:rPr lang="en-US" altLang="en-US" b="1" dirty="0"/>
              <a:t>x</a:t>
            </a:r>
            <a:r>
              <a:rPr lang="en-US" altLang="en-US" b="1" i="1" dirty="0"/>
              <a:t> m</a:t>
            </a:r>
            <a:r>
              <a:rPr lang="en-US" altLang="en-US" b="1" dirty="0"/>
              <a:t> </a:t>
            </a:r>
            <a:r>
              <a:rPr lang="en-US" altLang="en-US" dirty="0"/>
              <a:t>matrix defines the number of resources of each type currently allocated to each process</a:t>
            </a:r>
          </a:p>
          <a:p>
            <a:r>
              <a:rPr lang="en-US" altLang="en-US" b="1" dirty="0">
                <a:solidFill>
                  <a:srgbClr val="000000"/>
                </a:solidFill>
              </a:rPr>
              <a:t>Request</a:t>
            </a:r>
            <a:r>
              <a:rPr lang="en-US" altLang="en-US" i="1" dirty="0"/>
              <a:t>:</a:t>
            </a:r>
            <a:r>
              <a:rPr lang="en-US" altLang="en-US" dirty="0"/>
              <a:t>  An </a:t>
            </a:r>
            <a:r>
              <a:rPr lang="en-US" altLang="en-US" b="1" i="1" dirty="0"/>
              <a:t>n </a:t>
            </a:r>
            <a:r>
              <a:rPr lang="en-US" altLang="en-US" b="1" dirty="0"/>
              <a:t>x</a:t>
            </a:r>
            <a:r>
              <a:rPr lang="en-US" altLang="en-US" b="1" i="1" dirty="0"/>
              <a:t> m</a:t>
            </a:r>
            <a:r>
              <a:rPr lang="en-US" altLang="en-US" b="1" dirty="0"/>
              <a:t> </a:t>
            </a:r>
            <a:r>
              <a:rPr lang="en-US" altLang="en-US" dirty="0"/>
              <a:t>matrix indicates the current request of each process. If </a:t>
            </a:r>
            <a:r>
              <a:rPr lang="en-US" altLang="en-US" b="1" i="1" dirty="0"/>
              <a:t>Request </a:t>
            </a:r>
            <a:r>
              <a:rPr lang="en-US" altLang="en-US" b="1" dirty="0"/>
              <a:t>[</a:t>
            </a:r>
            <a:r>
              <a:rPr lang="en-US" altLang="en-US" b="1" i="1" dirty="0" err="1"/>
              <a:t>i</a:t>
            </a:r>
            <a:r>
              <a:rPr lang="en-US" altLang="en-US" b="1" dirty="0"/>
              <a:t>][</a:t>
            </a:r>
            <a:r>
              <a:rPr lang="en-US" altLang="en-US" b="1" i="1" dirty="0"/>
              <a:t>j</a:t>
            </a:r>
            <a:r>
              <a:rPr lang="en-US" altLang="en-US" b="1" dirty="0"/>
              <a:t>] = </a:t>
            </a:r>
            <a:r>
              <a:rPr lang="en-US" altLang="en-US" b="1" i="1" dirty="0"/>
              <a:t>k</a:t>
            </a:r>
            <a:r>
              <a:rPr lang="en-US" altLang="en-US" dirty="0"/>
              <a:t>, then process</a:t>
            </a:r>
            <a:r>
              <a:rPr lang="en-US" altLang="en-US" i="1" dirty="0"/>
              <a:t> </a:t>
            </a:r>
            <a:r>
              <a:rPr lang="en-US" altLang="en-US" b="1" i="1" dirty="0"/>
              <a:t>P</a:t>
            </a:r>
            <a:r>
              <a:rPr lang="en-US" altLang="en-US" b="1" i="1" baseline="-25000" dirty="0"/>
              <a:t>i</a:t>
            </a:r>
            <a:r>
              <a:rPr lang="en-US" altLang="en-US" dirty="0"/>
              <a:t> is requesting</a:t>
            </a:r>
            <a:r>
              <a:rPr lang="en-US" altLang="en-US" i="1" dirty="0"/>
              <a:t> </a:t>
            </a:r>
            <a:r>
              <a:rPr lang="en-US" altLang="en-US" b="1" i="1" dirty="0"/>
              <a:t>k</a:t>
            </a:r>
            <a:r>
              <a:rPr lang="en-US" altLang="en-US" dirty="0"/>
              <a:t> instances of resource type </a:t>
            </a:r>
            <a:r>
              <a:rPr lang="en-US" altLang="en-US" b="1" i="1" dirty="0" err="1"/>
              <a:t>R</a:t>
            </a:r>
            <a:r>
              <a:rPr lang="en-US" altLang="en-US" b="1" i="1" baseline="-25000" dirty="0" err="1"/>
              <a:t>j</a:t>
            </a:r>
            <a:r>
              <a:rPr lang="en-US" altLang="en-US" dirty="0"/>
              <a:t>.</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7491C7DC-99DA-446C-9709-1BB3AD6EAE79}"/>
              </a:ext>
            </a:extLst>
          </p:cNvPr>
          <p:cNvSpPr>
            <a:spLocks noGrp="1" noChangeArrowheads="1"/>
          </p:cNvSpPr>
          <p:nvPr>
            <p:ph type="title"/>
          </p:nvPr>
        </p:nvSpPr>
        <p:spPr>
          <a:xfrm>
            <a:off x="787400" y="277813"/>
            <a:ext cx="7899400" cy="576262"/>
          </a:xfrm>
        </p:spPr>
        <p:txBody>
          <a:bodyPr/>
          <a:lstStyle/>
          <a:p>
            <a:pPr eaLnBrk="1" hangingPunct="1"/>
            <a:r>
              <a:rPr lang="en-US" altLang="en-US"/>
              <a:t>Detection Algorithm</a:t>
            </a:r>
          </a:p>
        </p:txBody>
      </p:sp>
      <p:sp>
        <p:nvSpPr>
          <p:cNvPr id="76802" name="Rectangle 3">
            <a:extLst>
              <a:ext uri="{FF2B5EF4-FFF2-40B4-BE49-F238E27FC236}">
                <a16:creationId xmlns:a16="http://schemas.microsoft.com/office/drawing/2014/main" id="{0BF5D43A-CD37-45F6-9E69-A05863C6CD5F}"/>
              </a:ext>
            </a:extLst>
          </p:cNvPr>
          <p:cNvSpPr>
            <a:spLocks noGrp="1" noChangeArrowheads="1"/>
          </p:cNvSpPr>
          <p:nvPr>
            <p:ph type="body" idx="1"/>
          </p:nvPr>
        </p:nvSpPr>
        <p:spPr>
          <a:xfrm>
            <a:off x="546518" y="1019259"/>
            <a:ext cx="7753350" cy="4530725"/>
          </a:xfrm>
        </p:spPr>
        <p:txBody>
          <a:bodyPr>
            <a:normAutofit fontScale="85000" lnSpcReduction="20000"/>
          </a:bodyPr>
          <a:lstStyle/>
          <a:p>
            <a:pPr>
              <a:lnSpc>
                <a:spcPct val="110000"/>
              </a:lnSpc>
              <a:buFont typeface="Monotype Sorts" pitchFamily="-84" charset="2"/>
              <a:buNone/>
            </a:pPr>
            <a:r>
              <a:rPr lang="en-US" altLang="en-US" dirty="0"/>
              <a:t>1.	Let </a:t>
            </a:r>
            <a:r>
              <a:rPr lang="en-US" altLang="en-US" b="1" i="1" dirty="0"/>
              <a:t>Work</a:t>
            </a:r>
            <a:r>
              <a:rPr lang="en-US" altLang="en-US" dirty="0"/>
              <a:t> and </a:t>
            </a:r>
            <a:r>
              <a:rPr lang="en-US" altLang="en-US" b="1" i="1" dirty="0"/>
              <a:t>Finish</a:t>
            </a:r>
            <a:r>
              <a:rPr lang="en-US" altLang="en-US" dirty="0"/>
              <a:t> be vectors of length </a:t>
            </a:r>
            <a:r>
              <a:rPr lang="en-US" altLang="en-US" b="1" i="1" dirty="0"/>
              <a:t>m</a:t>
            </a:r>
            <a:r>
              <a:rPr lang="en-US" altLang="en-US" dirty="0"/>
              <a:t> and </a:t>
            </a:r>
            <a:r>
              <a:rPr lang="en-US" altLang="en-US" b="1" i="1" dirty="0"/>
              <a:t>n</a:t>
            </a:r>
            <a:r>
              <a:rPr lang="en-US" altLang="en-US" dirty="0"/>
              <a:t>, respectively Initialize:</a:t>
            </a:r>
          </a:p>
          <a:p>
            <a:pPr marL="850900" lvl="1" indent="-393700">
              <a:lnSpc>
                <a:spcPct val="110000"/>
              </a:lnSpc>
              <a:buFont typeface="Monotype Sorts" pitchFamily="-84" charset="2"/>
              <a:buNone/>
            </a:pPr>
            <a:r>
              <a:rPr lang="en-US" altLang="en-US" dirty="0"/>
              <a:t>(a) </a:t>
            </a:r>
            <a:r>
              <a:rPr lang="en-US" altLang="en-US" b="1" i="1" dirty="0"/>
              <a:t>Work</a:t>
            </a:r>
            <a:r>
              <a:rPr lang="en-US" altLang="en-US" b="1" dirty="0"/>
              <a:t> = </a:t>
            </a:r>
            <a:r>
              <a:rPr lang="en-US" altLang="en-US" b="1" i="1" dirty="0"/>
              <a:t>Available</a:t>
            </a:r>
            <a:endParaRPr lang="en-US" altLang="en-US" b="1" dirty="0"/>
          </a:p>
          <a:p>
            <a:pPr marL="850900" lvl="1" indent="-393700">
              <a:lnSpc>
                <a:spcPct val="110000"/>
              </a:lnSpc>
              <a:buFont typeface="Monotype Sorts" pitchFamily="-84" charset="2"/>
              <a:buNone/>
            </a:pPr>
            <a:r>
              <a:rPr lang="en-US" altLang="en-US" dirty="0"/>
              <a:t>(b)  For </a:t>
            </a:r>
            <a:r>
              <a:rPr lang="en-US" altLang="en-US" b="1" i="1" dirty="0" err="1"/>
              <a:t>i</a:t>
            </a:r>
            <a:r>
              <a:rPr lang="en-US" altLang="en-US" b="1" dirty="0"/>
              <a:t> = 1,2, …,</a:t>
            </a:r>
            <a:r>
              <a:rPr lang="en-US" altLang="en-US" b="1" i="1" dirty="0"/>
              <a:t> n</a:t>
            </a:r>
            <a:r>
              <a:rPr lang="en-US" altLang="en-US" dirty="0"/>
              <a:t>, if </a:t>
            </a:r>
            <a:r>
              <a:rPr lang="en-US" altLang="en-US" b="1" i="1" dirty="0" err="1"/>
              <a:t>Allocation</a:t>
            </a:r>
            <a:r>
              <a:rPr lang="en-US" altLang="en-US" b="1" i="1" baseline="-25000" dirty="0" err="1"/>
              <a:t>i</a:t>
            </a:r>
            <a:r>
              <a:rPr lang="en-US" altLang="en-US" b="1" dirty="0"/>
              <a:t> </a:t>
            </a:r>
            <a:r>
              <a:rPr lang="en-US" altLang="en-US" b="1" dirty="0">
                <a:sym typeface="Symbol" panose="05050102010706020507" pitchFamily="18" charset="2"/>
              </a:rPr>
              <a:t> 0</a:t>
            </a:r>
            <a:r>
              <a:rPr lang="en-US" altLang="en-US" dirty="0">
                <a:sym typeface="Symbol" panose="05050102010706020507" pitchFamily="18" charset="2"/>
              </a:rPr>
              <a:t>, then </a:t>
            </a:r>
            <a:br>
              <a:rPr lang="en-US" altLang="en-US" dirty="0">
                <a:sym typeface="Symbol" panose="05050102010706020507" pitchFamily="18" charset="2"/>
              </a:rPr>
            </a:br>
            <a:r>
              <a:rPr lang="en-US" altLang="en-US" b="1" i="1" dirty="0">
                <a:sym typeface="Symbol" panose="05050102010706020507" pitchFamily="18" charset="2"/>
              </a:rPr>
              <a:t>Finish</a:t>
            </a:r>
            <a:r>
              <a:rPr lang="en-US" altLang="en-US" b="1" dirty="0">
                <a:sym typeface="Symbol" panose="05050102010706020507" pitchFamily="18" charset="2"/>
              </a:rPr>
              <a:t>[</a:t>
            </a:r>
            <a:r>
              <a:rPr lang="en-US" altLang="en-US" b="1" dirty="0" err="1">
                <a:sym typeface="Symbol" panose="05050102010706020507" pitchFamily="18" charset="2"/>
              </a:rPr>
              <a:t>i</a:t>
            </a:r>
            <a:r>
              <a:rPr lang="en-US" altLang="en-US" b="1" dirty="0">
                <a:sym typeface="Symbol" panose="05050102010706020507" pitchFamily="18" charset="2"/>
              </a:rPr>
              <a:t>] </a:t>
            </a:r>
            <a:r>
              <a:rPr lang="en-US" altLang="en-US" b="1" i="1" dirty="0">
                <a:sym typeface="Symbol" panose="05050102010706020507" pitchFamily="18" charset="2"/>
              </a:rPr>
              <a:t>= false</a:t>
            </a:r>
            <a:r>
              <a:rPr lang="en-US" altLang="en-US" dirty="0">
                <a:sym typeface="Symbol" panose="05050102010706020507" pitchFamily="18" charset="2"/>
              </a:rPr>
              <a:t>; otherwise, </a:t>
            </a:r>
            <a:r>
              <a:rPr lang="en-US" altLang="en-US" b="1" i="1" dirty="0">
                <a:sym typeface="Symbol" panose="05050102010706020507" pitchFamily="18" charset="2"/>
              </a:rPr>
              <a:t>Finish</a:t>
            </a:r>
            <a:r>
              <a:rPr lang="en-US" altLang="en-US" b="1" dirty="0">
                <a:sym typeface="Symbol" panose="05050102010706020507" pitchFamily="18" charset="2"/>
              </a:rPr>
              <a:t>[</a:t>
            </a:r>
            <a:r>
              <a:rPr lang="en-US" altLang="en-US" b="1" dirty="0" err="1">
                <a:sym typeface="Symbol" panose="05050102010706020507" pitchFamily="18" charset="2"/>
              </a:rPr>
              <a:t>i</a:t>
            </a:r>
            <a:r>
              <a:rPr lang="en-US" altLang="en-US" b="1" dirty="0">
                <a:sym typeface="Symbol" panose="05050102010706020507" pitchFamily="18" charset="2"/>
              </a:rPr>
              <a:t>] = </a:t>
            </a:r>
            <a:r>
              <a:rPr lang="en-US" altLang="en-US" b="1" i="1" dirty="0">
                <a:sym typeface="Symbol" panose="05050102010706020507" pitchFamily="18" charset="2"/>
              </a:rPr>
              <a:t>true</a:t>
            </a:r>
          </a:p>
          <a:p>
            <a:pPr marL="850900" lvl="1" indent="-393700">
              <a:lnSpc>
                <a:spcPct val="110000"/>
              </a:lnSpc>
              <a:buFont typeface="Monotype Sorts" pitchFamily="-84" charset="2"/>
              <a:buNone/>
            </a:pPr>
            <a:endParaRPr lang="en-US" altLang="en-US" dirty="0">
              <a:sym typeface="Symbol" panose="05050102010706020507" pitchFamily="18" charset="2"/>
            </a:endParaRPr>
          </a:p>
          <a:p>
            <a:pPr>
              <a:lnSpc>
                <a:spcPct val="110000"/>
              </a:lnSpc>
              <a:buFont typeface="Monotype Sorts" pitchFamily="-84" charset="2"/>
              <a:buNone/>
            </a:pPr>
            <a:r>
              <a:rPr lang="en-US" altLang="en-US" dirty="0"/>
              <a:t>2.	Find an index </a:t>
            </a:r>
            <a:r>
              <a:rPr lang="en-US" altLang="en-US" b="1" i="1" dirty="0" err="1"/>
              <a:t>i</a:t>
            </a:r>
            <a:r>
              <a:rPr lang="en-US" altLang="en-US" i="1" dirty="0"/>
              <a:t> </a:t>
            </a:r>
            <a:r>
              <a:rPr lang="en-US" altLang="en-US" dirty="0"/>
              <a:t>such that both:</a:t>
            </a:r>
          </a:p>
          <a:p>
            <a:pPr marL="850900" lvl="1" indent="-393700">
              <a:lnSpc>
                <a:spcPct val="110000"/>
              </a:lnSpc>
              <a:buFont typeface="Monotype Sorts" pitchFamily="-84" charset="2"/>
              <a:buNone/>
            </a:pPr>
            <a:r>
              <a:rPr lang="en-US" altLang="en-US" dirty="0"/>
              <a:t>(a)	</a:t>
            </a:r>
            <a:r>
              <a:rPr lang="en-US" altLang="en-US" b="1" i="1" dirty="0"/>
              <a:t>Finish</a:t>
            </a:r>
            <a:r>
              <a:rPr lang="en-US" altLang="en-US" b="1" dirty="0"/>
              <a:t>[</a:t>
            </a:r>
            <a:r>
              <a:rPr lang="en-US" altLang="en-US" b="1" i="1" dirty="0" err="1"/>
              <a:t>i</a:t>
            </a:r>
            <a:r>
              <a:rPr lang="en-US" altLang="en-US" b="1" dirty="0"/>
              <a:t>] == </a:t>
            </a:r>
            <a:r>
              <a:rPr lang="en-US" altLang="en-US" b="1" i="1" dirty="0"/>
              <a:t>false</a:t>
            </a:r>
            <a:endParaRPr lang="en-US" altLang="en-US" b="1" dirty="0"/>
          </a:p>
          <a:p>
            <a:pPr marL="850900" lvl="1" indent="-393700">
              <a:lnSpc>
                <a:spcPct val="110000"/>
              </a:lnSpc>
              <a:buFont typeface="Monotype Sorts" pitchFamily="-84" charset="2"/>
              <a:buNone/>
            </a:pPr>
            <a:r>
              <a:rPr lang="en-US" altLang="en-US" dirty="0"/>
              <a:t>(b)	</a:t>
            </a:r>
            <a:r>
              <a:rPr lang="en-US" altLang="en-US" b="1" i="1" dirty="0" err="1"/>
              <a:t>Request</a:t>
            </a:r>
            <a:r>
              <a:rPr lang="en-US" altLang="en-US" b="1" i="1" baseline="-25000" dirty="0" err="1"/>
              <a:t>i</a:t>
            </a:r>
            <a:r>
              <a:rPr lang="en-US" altLang="en-US" b="1" dirty="0"/>
              <a:t> </a:t>
            </a:r>
            <a:r>
              <a:rPr lang="en-US" altLang="en-US" b="1" dirty="0">
                <a:sym typeface="Symbol" panose="05050102010706020507" pitchFamily="18" charset="2"/>
              </a:rPr>
              <a:t> </a:t>
            </a:r>
            <a:r>
              <a:rPr lang="en-US" altLang="en-US" b="1" i="1" dirty="0">
                <a:sym typeface="Symbol" panose="05050102010706020507" pitchFamily="18" charset="2"/>
              </a:rPr>
              <a:t>Work</a:t>
            </a:r>
            <a:endParaRPr lang="en-US" altLang="en-US" b="1" dirty="0">
              <a:sym typeface="Symbol" panose="05050102010706020507" pitchFamily="18" charset="2"/>
            </a:endParaRPr>
          </a:p>
          <a:p>
            <a:pPr marL="850900" lvl="1" indent="-393700">
              <a:lnSpc>
                <a:spcPct val="110000"/>
              </a:lnSpc>
              <a:buFont typeface="Monotype Sorts" pitchFamily="-84" charset="2"/>
              <a:buNone/>
            </a:pPr>
            <a:r>
              <a:rPr lang="en-US" altLang="en-US" dirty="0">
                <a:sym typeface="Symbol" panose="05050102010706020507" pitchFamily="18" charset="2"/>
              </a:rPr>
              <a:t>If no such </a:t>
            </a:r>
            <a:r>
              <a:rPr lang="en-US" altLang="en-US" b="1" i="1" dirty="0" err="1">
                <a:sym typeface="Symbol" panose="05050102010706020507" pitchFamily="18" charset="2"/>
              </a:rPr>
              <a:t>i</a:t>
            </a:r>
            <a:r>
              <a:rPr lang="en-US" altLang="en-US" b="1" dirty="0">
                <a:sym typeface="Symbol" panose="05050102010706020507" pitchFamily="18" charset="2"/>
              </a:rPr>
              <a:t> </a:t>
            </a:r>
            <a:r>
              <a:rPr lang="en-US" altLang="en-US" dirty="0">
                <a:sym typeface="Symbol" panose="05050102010706020507" pitchFamily="18" charset="2"/>
              </a:rPr>
              <a:t>exists, go to step 4</a:t>
            </a:r>
          </a:p>
          <a:p>
            <a:pPr marL="850900" lvl="1" indent="-393700">
              <a:lnSpc>
                <a:spcPct val="110000"/>
              </a:lnSpc>
              <a:buFont typeface="Monotype Sorts" pitchFamily="-84" charset="2"/>
              <a:buNone/>
            </a:pPr>
            <a:endParaRPr lang="en-US" altLang="en-US" dirty="0">
              <a:sym typeface="Symbol" panose="05050102010706020507" pitchFamily="18" charset="2"/>
            </a:endParaRPr>
          </a:p>
          <a:p>
            <a:pPr>
              <a:lnSpc>
                <a:spcPct val="110000"/>
              </a:lnSpc>
              <a:buNone/>
            </a:pPr>
            <a:r>
              <a:rPr lang="en-US" altLang="en-US" dirty="0"/>
              <a:t>3.	</a:t>
            </a:r>
            <a:r>
              <a:rPr lang="en-US" altLang="en-US" b="1" i="1" dirty="0"/>
              <a:t>Work</a:t>
            </a:r>
            <a:r>
              <a:rPr lang="en-US" altLang="en-US" b="1" dirty="0"/>
              <a:t> = </a:t>
            </a:r>
            <a:r>
              <a:rPr lang="en-US" altLang="en-US" b="1" i="1" dirty="0"/>
              <a:t>Work</a:t>
            </a:r>
            <a:r>
              <a:rPr lang="en-US" altLang="en-US" b="1" dirty="0"/>
              <a:t> + </a:t>
            </a:r>
            <a:r>
              <a:rPr lang="en-US" altLang="en-US" b="1" i="1" dirty="0" err="1"/>
              <a:t>Allocation</a:t>
            </a:r>
            <a:r>
              <a:rPr lang="en-US" altLang="en-US" b="1" i="1" baseline="-25000" dirty="0" err="1"/>
              <a:t>i</a:t>
            </a:r>
            <a:br>
              <a:rPr lang="en-US" altLang="en-US" b="1" dirty="0"/>
            </a:br>
            <a:r>
              <a:rPr lang="en-US" altLang="en-US" b="1" i="1" dirty="0"/>
              <a:t>Finish</a:t>
            </a:r>
            <a:r>
              <a:rPr lang="en-US" altLang="en-US" b="1" dirty="0"/>
              <a:t>[</a:t>
            </a:r>
            <a:r>
              <a:rPr lang="en-US" altLang="en-US" b="1" i="1" dirty="0" err="1"/>
              <a:t>i</a:t>
            </a:r>
            <a:r>
              <a:rPr lang="en-US" altLang="en-US" b="1" dirty="0"/>
              <a:t>] = </a:t>
            </a:r>
            <a:r>
              <a:rPr lang="en-US" altLang="en-US" b="1" i="1" dirty="0"/>
              <a:t>true</a:t>
            </a:r>
            <a:br>
              <a:rPr lang="en-US" altLang="en-US" b="1" dirty="0"/>
            </a:br>
            <a:r>
              <a:rPr lang="en-US" altLang="en-US" dirty="0"/>
              <a:t>go to step 2</a:t>
            </a:r>
            <a:br>
              <a:rPr lang="en-US" altLang="en-US" dirty="0"/>
            </a:br>
            <a:endParaRPr lang="en-US" altLang="en-US" dirty="0"/>
          </a:p>
          <a:p>
            <a:pPr>
              <a:lnSpc>
                <a:spcPct val="110000"/>
              </a:lnSpc>
              <a:buNone/>
            </a:pPr>
            <a:r>
              <a:rPr lang="en-US" altLang="en-US" dirty="0"/>
              <a:t>4.	If </a:t>
            </a:r>
            <a:r>
              <a:rPr lang="en-US" altLang="en-US" b="1" i="1" dirty="0"/>
              <a:t>Finish[</a:t>
            </a:r>
            <a:r>
              <a:rPr lang="en-US" altLang="en-US" b="1" i="1" dirty="0" err="1"/>
              <a:t>i</a:t>
            </a:r>
            <a:r>
              <a:rPr lang="en-US" altLang="en-US" b="1" i="1" dirty="0"/>
              <a:t>] == false</a:t>
            </a:r>
            <a:r>
              <a:rPr lang="en-US" altLang="en-US" dirty="0"/>
              <a:t>, for some </a:t>
            </a:r>
            <a:r>
              <a:rPr lang="en-US" altLang="en-US" b="1" i="1" dirty="0" err="1"/>
              <a:t>i</a:t>
            </a:r>
            <a:r>
              <a:rPr lang="en-US" altLang="en-US" dirty="0"/>
              <a:t>, 1 </a:t>
            </a:r>
            <a:r>
              <a:rPr lang="en-US" altLang="en-US" dirty="0">
                <a:sym typeface="Symbol" panose="05050102010706020507" pitchFamily="18" charset="2"/>
              </a:rPr>
              <a:t> </a:t>
            </a:r>
            <a:r>
              <a:rPr lang="en-US" altLang="en-US" b="1" i="1" dirty="0" err="1">
                <a:sym typeface="Symbol" panose="05050102010706020507" pitchFamily="18" charset="2"/>
              </a:rPr>
              <a:t>i</a:t>
            </a:r>
            <a:r>
              <a:rPr lang="en-US" altLang="en-US" dirty="0">
                <a:sym typeface="Symbol" panose="05050102010706020507" pitchFamily="18" charset="2"/>
              </a:rPr>
              <a:t>   </a:t>
            </a:r>
            <a:r>
              <a:rPr lang="en-US" altLang="en-US" b="1" i="1" dirty="0">
                <a:sym typeface="Symbol" panose="05050102010706020507" pitchFamily="18" charset="2"/>
              </a:rPr>
              <a:t>n</a:t>
            </a:r>
            <a:r>
              <a:rPr lang="en-US" altLang="en-US" dirty="0">
                <a:sym typeface="Symbol" panose="05050102010706020507" pitchFamily="18" charset="2"/>
              </a:rPr>
              <a:t>, then the system is in deadlock state. Moreover, if </a:t>
            </a:r>
            <a:r>
              <a:rPr lang="en-US" altLang="en-US" b="1" i="1" dirty="0">
                <a:sym typeface="Symbol" panose="05050102010706020507" pitchFamily="18" charset="2"/>
              </a:rPr>
              <a:t>Finish</a:t>
            </a:r>
            <a:r>
              <a:rPr lang="en-US" altLang="en-US" b="1" dirty="0">
                <a:sym typeface="Symbol" panose="05050102010706020507" pitchFamily="18" charset="2"/>
              </a:rPr>
              <a:t>[</a:t>
            </a:r>
            <a:r>
              <a:rPr lang="en-US" altLang="en-US" b="1" i="1" dirty="0" err="1">
                <a:sym typeface="Symbol" panose="05050102010706020507" pitchFamily="18" charset="2"/>
              </a:rPr>
              <a:t>i</a:t>
            </a:r>
            <a:r>
              <a:rPr lang="en-US" altLang="en-US" b="1" dirty="0">
                <a:sym typeface="Symbol" panose="05050102010706020507" pitchFamily="18" charset="2"/>
              </a:rPr>
              <a:t>] == </a:t>
            </a:r>
            <a:r>
              <a:rPr lang="en-US" altLang="en-US" b="1" i="1" dirty="0">
                <a:sym typeface="Symbol" panose="05050102010706020507" pitchFamily="18" charset="2"/>
              </a:rPr>
              <a:t>false</a:t>
            </a:r>
            <a:r>
              <a:rPr lang="en-US" altLang="en-US" dirty="0">
                <a:sym typeface="Symbol" panose="05050102010706020507" pitchFamily="18" charset="2"/>
              </a:rPr>
              <a:t>, then </a:t>
            </a:r>
            <a:r>
              <a:rPr lang="en-US" altLang="en-US" b="1" i="1" dirty="0">
                <a:sym typeface="Symbol" panose="05050102010706020507" pitchFamily="18" charset="2"/>
              </a:rPr>
              <a:t>P</a:t>
            </a:r>
            <a:r>
              <a:rPr lang="en-US" altLang="en-US" b="1" i="1" baseline="-25000" dirty="0">
                <a:sym typeface="Symbol" panose="05050102010706020507" pitchFamily="18" charset="2"/>
              </a:rPr>
              <a:t>i</a:t>
            </a:r>
            <a:r>
              <a:rPr lang="en-US" altLang="en-US" dirty="0">
                <a:sym typeface="Symbol" panose="05050102010706020507" pitchFamily="18" charset="2"/>
              </a:rPr>
              <a:t> is deadlocked</a:t>
            </a:r>
          </a:p>
          <a:p>
            <a:pPr marL="850900" lvl="1" indent="-393700">
              <a:buFont typeface="Monotype Sorts" pitchFamily="-84" charset="2"/>
              <a:buNone/>
            </a:pPr>
            <a:endParaRPr lang="en-US" altLang="en-US" dirty="0">
              <a:sym typeface="Symbol" panose="05050102010706020507" pitchFamily="18" charset="2"/>
            </a:endParaRPr>
          </a:p>
        </p:txBody>
      </p:sp>
      <p:sp>
        <p:nvSpPr>
          <p:cNvPr id="4" name="Text Box 4">
            <a:extLst>
              <a:ext uri="{FF2B5EF4-FFF2-40B4-BE49-F238E27FC236}">
                <a16:creationId xmlns:a16="http://schemas.microsoft.com/office/drawing/2014/main" id="{73ABA529-AEC3-0541-BEF5-998D10A9478F}"/>
              </a:ext>
            </a:extLst>
          </p:cNvPr>
          <p:cNvSpPr txBox="1">
            <a:spLocks noChangeArrowheads="1"/>
          </p:cNvSpPr>
          <p:nvPr/>
        </p:nvSpPr>
        <p:spPr bwMode="auto">
          <a:xfrm>
            <a:off x="546518" y="5715168"/>
            <a:ext cx="77533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600" b="1" dirty="0">
                <a:solidFill>
                  <a:srgbClr val="3366FF"/>
                </a:solidFill>
                <a:sym typeface="Symbol" panose="05050102010706020507" pitchFamily="18" charset="2"/>
              </a:rPr>
              <a:t>This algorithm requires an order of O(</a:t>
            </a:r>
            <a:r>
              <a:rPr kumimoji="0" lang="en-US" altLang="en-US" sz="1600" b="1" i="1" dirty="0">
                <a:solidFill>
                  <a:srgbClr val="3366FF"/>
                </a:solidFill>
                <a:sym typeface="Symbol" panose="05050102010706020507" pitchFamily="18" charset="2"/>
              </a:rPr>
              <a:t>m </a:t>
            </a:r>
            <a:r>
              <a:rPr kumimoji="0" lang="en-US" altLang="en-US" sz="1600" b="1" dirty="0">
                <a:solidFill>
                  <a:srgbClr val="3366FF"/>
                </a:solidFill>
                <a:sym typeface="Symbol" panose="05050102010706020507" pitchFamily="18" charset="2"/>
              </a:rPr>
              <a:t>x</a:t>
            </a:r>
            <a:r>
              <a:rPr kumimoji="0" lang="en-US" altLang="en-US" sz="1600" b="1" i="1" dirty="0">
                <a:solidFill>
                  <a:srgbClr val="3366FF"/>
                </a:solidFill>
                <a:sym typeface="Symbol" panose="05050102010706020507" pitchFamily="18" charset="2"/>
              </a:rPr>
              <a:t> n</a:t>
            </a:r>
            <a:r>
              <a:rPr kumimoji="0" lang="en-US" altLang="en-US" sz="1600" b="1" baseline="30000" dirty="0">
                <a:solidFill>
                  <a:srgbClr val="3366FF"/>
                </a:solidFill>
                <a:sym typeface="Symbol" panose="05050102010706020507" pitchFamily="18" charset="2"/>
              </a:rPr>
              <a:t>2</a:t>
            </a:r>
            <a:r>
              <a:rPr kumimoji="0" lang="en-US" altLang="en-US" sz="1600" b="1" dirty="0">
                <a:solidFill>
                  <a:srgbClr val="3366FF"/>
                </a:solidFill>
                <a:sym typeface="Symbol" panose="05050102010706020507" pitchFamily="18" charset="2"/>
              </a:rPr>
              <a:t>) operations to detect whether the system is in deadlocked state</a:t>
            </a:r>
            <a:endParaRPr kumimoji="0" lang="en-US" altLang="en-US" sz="1600" dirty="0">
              <a:solidFill>
                <a:srgbClr val="3366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a:extLst>
              <a:ext uri="{FF2B5EF4-FFF2-40B4-BE49-F238E27FC236}">
                <a16:creationId xmlns:a16="http://schemas.microsoft.com/office/drawing/2014/main" id="{8C2886C0-4D93-4986-8E53-9FF3CFF56DF4}"/>
              </a:ext>
            </a:extLst>
          </p:cNvPr>
          <p:cNvSpPr>
            <a:spLocks noGrp="1" noChangeArrowheads="1"/>
          </p:cNvSpPr>
          <p:nvPr>
            <p:ph type="title"/>
          </p:nvPr>
        </p:nvSpPr>
        <p:spPr>
          <a:xfrm>
            <a:off x="1022350" y="277813"/>
            <a:ext cx="7664450" cy="576262"/>
          </a:xfrm>
        </p:spPr>
        <p:txBody>
          <a:bodyPr/>
          <a:lstStyle/>
          <a:p>
            <a:pPr eaLnBrk="1" hangingPunct="1"/>
            <a:r>
              <a:rPr lang="en-US" altLang="en-US"/>
              <a:t>Example of Detection Algorithm</a:t>
            </a:r>
          </a:p>
        </p:txBody>
      </p:sp>
      <p:sp>
        <p:nvSpPr>
          <p:cNvPr id="80898" name="Rectangle 3">
            <a:extLst>
              <a:ext uri="{FF2B5EF4-FFF2-40B4-BE49-F238E27FC236}">
                <a16:creationId xmlns:a16="http://schemas.microsoft.com/office/drawing/2014/main" id="{70B6FA41-E54D-42CD-958C-36661A0CC7B8}"/>
              </a:ext>
            </a:extLst>
          </p:cNvPr>
          <p:cNvSpPr>
            <a:spLocks noGrp="1" noChangeArrowheads="1"/>
          </p:cNvSpPr>
          <p:nvPr>
            <p:ph type="body" idx="1"/>
          </p:nvPr>
        </p:nvSpPr>
        <p:spPr>
          <a:xfrm>
            <a:off x="806450" y="1233488"/>
            <a:ext cx="8037513" cy="5121275"/>
          </a:xfrm>
        </p:spPr>
        <p:txBody>
          <a:bodyPr/>
          <a:lstStyle/>
          <a:p>
            <a:pPr>
              <a:tabLst>
                <a:tab pos="1428750" algn="l"/>
                <a:tab pos="2338388" algn="ctr"/>
                <a:tab pos="3594100" algn="ctr"/>
                <a:tab pos="4921250" algn="ctr"/>
              </a:tabLst>
            </a:pPr>
            <a:r>
              <a:rPr lang="en-US" altLang="en-US" dirty="0"/>
              <a:t>Five processes </a:t>
            </a:r>
            <a:r>
              <a:rPr lang="en-US" altLang="en-US" b="1" i="1" dirty="0"/>
              <a:t>P</a:t>
            </a:r>
            <a:r>
              <a:rPr lang="en-US" altLang="en-US" b="1" baseline="-25000" dirty="0"/>
              <a:t>0</a:t>
            </a:r>
            <a:r>
              <a:rPr lang="en-US" altLang="en-US" dirty="0"/>
              <a:t> through </a:t>
            </a:r>
            <a:r>
              <a:rPr lang="en-US" altLang="en-US" b="1" i="1" dirty="0"/>
              <a:t>P</a:t>
            </a:r>
            <a:r>
              <a:rPr lang="en-US" altLang="en-US" b="1" baseline="-25000" dirty="0"/>
              <a:t>4</a:t>
            </a:r>
            <a:r>
              <a:rPr lang="en-US" altLang="en-US" dirty="0"/>
              <a:t>;</a:t>
            </a:r>
            <a:r>
              <a:rPr lang="en-US" altLang="en-US" baseline="-25000" dirty="0"/>
              <a:t> </a:t>
            </a:r>
            <a:r>
              <a:rPr lang="en-US" altLang="en-US" dirty="0"/>
              <a:t>three resource types </a:t>
            </a:r>
            <a:br>
              <a:rPr lang="en-US" altLang="en-US" dirty="0"/>
            </a:br>
            <a:r>
              <a:rPr lang="en-US" altLang="en-US" dirty="0"/>
              <a:t>A (7 instances), </a:t>
            </a:r>
            <a:r>
              <a:rPr lang="en-US" altLang="en-US" i="1" dirty="0"/>
              <a:t>B </a:t>
            </a:r>
            <a:r>
              <a:rPr lang="en-US" altLang="en-US" dirty="0"/>
              <a:t>(2 instances), and </a:t>
            </a:r>
            <a:r>
              <a:rPr lang="en-US" altLang="en-US" i="1" dirty="0"/>
              <a:t>C</a:t>
            </a:r>
            <a:r>
              <a:rPr lang="en-US" altLang="en-US" dirty="0"/>
              <a:t> (6 instances)</a:t>
            </a:r>
          </a:p>
          <a:p>
            <a:pPr>
              <a:buFont typeface="Monotype Sorts" pitchFamily="-84" charset="2"/>
              <a:buNone/>
              <a:tabLst>
                <a:tab pos="1428750" algn="l"/>
                <a:tab pos="2338388" algn="ctr"/>
                <a:tab pos="3594100" algn="ctr"/>
                <a:tab pos="4921250" algn="ctr"/>
              </a:tabLst>
            </a:pPr>
            <a:endParaRPr lang="en-US" altLang="en-US" dirty="0"/>
          </a:p>
          <a:p>
            <a:pPr>
              <a:tabLst>
                <a:tab pos="1428750" algn="l"/>
                <a:tab pos="2338388" algn="ctr"/>
                <a:tab pos="3594100" algn="ctr"/>
                <a:tab pos="4921250" algn="ctr"/>
              </a:tabLst>
            </a:pPr>
            <a:r>
              <a:rPr lang="en-US" altLang="en-US" dirty="0"/>
              <a:t>Snapshot at time </a:t>
            </a:r>
            <a:r>
              <a:rPr lang="en-US" altLang="en-US" b="1" i="1" dirty="0"/>
              <a:t>T</a:t>
            </a:r>
            <a:r>
              <a:rPr lang="en-US" altLang="en-US" b="1" baseline="-25000" dirty="0"/>
              <a:t>0</a:t>
            </a:r>
            <a:r>
              <a:rPr lang="en-US" altLang="en-US" dirty="0"/>
              <a:t>:</a:t>
            </a:r>
          </a:p>
          <a:p>
            <a:pPr>
              <a:buFont typeface="Monotype Sorts" pitchFamily="-84" charset="2"/>
              <a:buNone/>
              <a:tabLst>
                <a:tab pos="1428750" algn="l"/>
                <a:tab pos="2338388" algn="ctr"/>
                <a:tab pos="3594100" algn="ctr"/>
                <a:tab pos="4921250" algn="ctr"/>
              </a:tabLst>
            </a:pPr>
            <a:r>
              <a:rPr lang="en-US" altLang="en-US" dirty="0"/>
              <a:t>			 </a:t>
            </a:r>
            <a:r>
              <a:rPr lang="en-US" altLang="en-US" i="1" u="sng" dirty="0"/>
              <a:t>Allocation</a:t>
            </a:r>
            <a:r>
              <a:rPr lang="en-US" altLang="en-US" i="1" dirty="0"/>
              <a:t>	</a:t>
            </a:r>
            <a:r>
              <a:rPr lang="en-US" altLang="en-US" i="1" u="sng" dirty="0"/>
              <a:t>Request</a:t>
            </a:r>
            <a:r>
              <a:rPr lang="en-US" altLang="en-US" i="1" dirty="0"/>
              <a:t>	</a:t>
            </a:r>
            <a:r>
              <a:rPr lang="en-US" altLang="en-US" i="1" u="sng" dirty="0"/>
              <a:t>Available</a:t>
            </a:r>
          </a:p>
          <a:p>
            <a:pPr>
              <a:buFont typeface="Monotype Sorts" pitchFamily="-84" charset="2"/>
              <a:buNone/>
              <a:tabLst>
                <a:tab pos="1428750" algn="l"/>
                <a:tab pos="2338388" algn="ctr"/>
                <a:tab pos="3594100" algn="ctr"/>
                <a:tab pos="4921250" algn="ctr"/>
              </a:tabLst>
            </a:pPr>
            <a:r>
              <a:rPr lang="en-US" altLang="en-US" dirty="0"/>
              <a:t>			</a:t>
            </a:r>
            <a:r>
              <a:rPr lang="en-US" altLang="en-US" i="1" dirty="0"/>
              <a:t>A B C 	  A B C 	A B C</a:t>
            </a:r>
          </a:p>
          <a:p>
            <a:pPr>
              <a:buFont typeface="Monotype Sorts" pitchFamily="-84" charset="2"/>
              <a:buNone/>
              <a:tabLst>
                <a:tab pos="1428750" algn="l"/>
                <a:tab pos="2338388" algn="ctr"/>
                <a:tab pos="3594100" algn="ctr"/>
                <a:tab pos="4921250" algn="ctr"/>
              </a:tabLst>
            </a:pPr>
            <a:r>
              <a:rPr lang="en-US" altLang="en-US" dirty="0"/>
              <a:t>	        </a:t>
            </a:r>
            <a:r>
              <a:rPr lang="en-US" altLang="en-US" i="1" dirty="0"/>
              <a:t>P</a:t>
            </a:r>
            <a:r>
              <a:rPr lang="en-US" altLang="en-US" baseline="-25000" dirty="0"/>
              <a:t>0</a:t>
            </a:r>
            <a:r>
              <a:rPr lang="en-US" altLang="en-US" dirty="0"/>
              <a:t>	          0 1 0             0 0 0 	0 0 0</a:t>
            </a:r>
          </a:p>
          <a:p>
            <a:pPr>
              <a:buFont typeface="Monotype Sorts" pitchFamily="-84" charset="2"/>
              <a:buNone/>
              <a:tabLst>
                <a:tab pos="1428750" algn="l"/>
                <a:tab pos="2338388" algn="ctr"/>
                <a:tab pos="3594100" algn="ctr"/>
                <a:tab pos="4921250" algn="ctr"/>
              </a:tabLst>
            </a:pPr>
            <a:r>
              <a:rPr lang="en-US" altLang="en-US" i="1" dirty="0"/>
              <a:t>             P</a:t>
            </a:r>
            <a:r>
              <a:rPr lang="en-US" altLang="en-US" baseline="-25000" dirty="0"/>
              <a:t>1</a:t>
            </a:r>
            <a:r>
              <a:rPr lang="en-US" altLang="en-US" dirty="0"/>
              <a:t>	          	2 0 0 	  2 0 2</a:t>
            </a:r>
          </a:p>
          <a:p>
            <a:pPr>
              <a:buFont typeface="Monotype Sorts" pitchFamily="-84" charset="2"/>
              <a:buNone/>
              <a:tabLst>
                <a:tab pos="1428750" algn="l"/>
                <a:tab pos="2338388" algn="ctr"/>
                <a:tab pos="3594100" algn="ctr"/>
                <a:tab pos="4921250" algn="ctr"/>
              </a:tabLst>
            </a:pPr>
            <a:r>
              <a:rPr lang="en-US" altLang="en-US" i="1" dirty="0"/>
              <a:t>             P</a:t>
            </a:r>
            <a:r>
              <a:rPr lang="en-US" altLang="en-US" baseline="-25000" dirty="0"/>
              <a:t>2</a:t>
            </a:r>
            <a:r>
              <a:rPr lang="en-US" altLang="en-US" dirty="0"/>
              <a:t>		          3 0 3             0 0 0 </a:t>
            </a:r>
          </a:p>
          <a:p>
            <a:pPr>
              <a:buFont typeface="Monotype Sorts" pitchFamily="-84" charset="2"/>
              <a:buNone/>
              <a:tabLst>
                <a:tab pos="1428750" algn="l"/>
                <a:tab pos="2338388" algn="ctr"/>
                <a:tab pos="3594100" algn="ctr"/>
                <a:tab pos="4921250" algn="ctr"/>
              </a:tabLst>
            </a:pPr>
            <a:r>
              <a:rPr lang="en-US" altLang="en-US" i="1" dirty="0"/>
              <a:t>             P</a:t>
            </a:r>
            <a:r>
              <a:rPr lang="en-US" altLang="en-US" baseline="-25000" dirty="0"/>
              <a:t>3</a:t>
            </a:r>
            <a:r>
              <a:rPr lang="en-US" altLang="en-US" dirty="0"/>
              <a:t>		2 1 1 	   1 0 0 </a:t>
            </a:r>
          </a:p>
          <a:p>
            <a:pPr>
              <a:buFont typeface="Monotype Sorts" pitchFamily="-84" charset="2"/>
              <a:buNone/>
              <a:tabLst>
                <a:tab pos="1428750" algn="l"/>
                <a:tab pos="2338388" algn="ctr"/>
                <a:tab pos="3594100" algn="ctr"/>
                <a:tab pos="4921250" algn="ctr"/>
              </a:tabLst>
            </a:pPr>
            <a:r>
              <a:rPr lang="en-US" altLang="en-US" dirty="0"/>
              <a:t>	       </a:t>
            </a:r>
            <a:r>
              <a:rPr lang="en-US" altLang="en-US" i="1" dirty="0"/>
              <a:t>P</a:t>
            </a:r>
            <a:r>
              <a:rPr lang="en-US" altLang="en-US" baseline="-25000" dirty="0"/>
              <a:t>4	</a:t>
            </a:r>
            <a:r>
              <a:rPr lang="en-US" altLang="en-US" dirty="0"/>
              <a:t>	0 0 2 	   0 0 2</a:t>
            </a:r>
          </a:p>
          <a:p>
            <a:pPr>
              <a:buFont typeface="Monotype Sorts" pitchFamily="-84" charset="2"/>
              <a:buNone/>
              <a:tabLst>
                <a:tab pos="1428750" algn="l"/>
                <a:tab pos="2338388" algn="ctr"/>
                <a:tab pos="3594100" algn="ctr"/>
                <a:tab pos="4921250" algn="ctr"/>
              </a:tabLst>
            </a:pPr>
            <a:endParaRPr lang="en-US" altLang="en-US" dirty="0"/>
          </a:p>
          <a:p>
            <a:pPr>
              <a:tabLst>
                <a:tab pos="1428750" algn="l"/>
                <a:tab pos="2338388" algn="ctr"/>
                <a:tab pos="3594100" algn="ctr"/>
                <a:tab pos="4921250" algn="ctr"/>
              </a:tabLst>
            </a:pPr>
            <a:r>
              <a:rPr lang="en-US" altLang="en-US" dirty="0"/>
              <a:t>Sequence &lt;</a:t>
            </a:r>
            <a:r>
              <a:rPr lang="en-US" altLang="en-US" b="1" i="1" dirty="0"/>
              <a:t>P</a:t>
            </a:r>
            <a:r>
              <a:rPr lang="en-US" altLang="en-US" b="1" i="1" baseline="-25000" dirty="0"/>
              <a:t>0</a:t>
            </a:r>
            <a:r>
              <a:rPr lang="en-US" altLang="en-US" b="1" i="1" dirty="0"/>
              <a:t>, P</a:t>
            </a:r>
            <a:r>
              <a:rPr lang="en-US" altLang="en-US" b="1" i="1" baseline="-25000" dirty="0"/>
              <a:t>2</a:t>
            </a:r>
            <a:r>
              <a:rPr lang="en-US" altLang="en-US" b="1" i="1" dirty="0"/>
              <a:t>, P</a:t>
            </a:r>
            <a:r>
              <a:rPr lang="en-US" altLang="en-US" b="1" i="1" baseline="-25000" dirty="0"/>
              <a:t>3</a:t>
            </a:r>
            <a:r>
              <a:rPr lang="en-US" altLang="en-US" b="1" i="1" dirty="0"/>
              <a:t>, P</a:t>
            </a:r>
            <a:r>
              <a:rPr lang="en-US" altLang="en-US" b="1" i="1" baseline="-25000" dirty="0"/>
              <a:t>1</a:t>
            </a:r>
            <a:r>
              <a:rPr lang="en-US" altLang="en-US" b="1" i="1" dirty="0"/>
              <a:t>, P</a:t>
            </a:r>
            <a:r>
              <a:rPr lang="en-US" altLang="en-US" b="1" i="1" baseline="-25000" dirty="0"/>
              <a:t>4</a:t>
            </a:r>
            <a:r>
              <a:rPr lang="en-US" altLang="en-US" dirty="0"/>
              <a:t>&gt; will result in </a:t>
            </a:r>
            <a:r>
              <a:rPr lang="en-US" altLang="en-US" b="1" i="1" dirty="0"/>
              <a:t>Finish[</a:t>
            </a:r>
            <a:r>
              <a:rPr lang="en-US" altLang="en-US" b="1" i="1" dirty="0" err="1"/>
              <a:t>i</a:t>
            </a:r>
            <a:r>
              <a:rPr lang="en-US" altLang="en-US" b="1" i="1" dirty="0"/>
              <a:t>] = true </a:t>
            </a:r>
            <a:r>
              <a:rPr lang="en-US" altLang="en-US" dirty="0"/>
              <a:t>for all </a:t>
            </a:r>
            <a:r>
              <a:rPr lang="en-US" altLang="en-US" b="1" i="1" dirty="0" err="1"/>
              <a:t>i</a:t>
            </a:r>
            <a:endParaRPr lang="en-US" altLang="en-US" b="1" dirty="0"/>
          </a:p>
          <a:p>
            <a:pPr>
              <a:buFont typeface="Monotype Sorts" pitchFamily="-84" charset="2"/>
              <a:buNone/>
              <a:tabLst>
                <a:tab pos="1428750" algn="l"/>
                <a:tab pos="2338388" algn="ctr"/>
                <a:tab pos="3594100" algn="ctr"/>
                <a:tab pos="4921250" algn="ctr"/>
              </a:tabLst>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a:extLst>
              <a:ext uri="{FF2B5EF4-FFF2-40B4-BE49-F238E27FC236}">
                <a16:creationId xmlns:a16="http://schemas.microsoft.com/office/drawing/2014/main" id="{6C889567-84D5-491A-B641-F8B75F1534BB}"/>
              </a:ext>
            </a:extLst>
          </p:cNvPr>
          <p:cNvSpPr>
            <a:spLocks noGrp="1" noChangeArrowheads="1"/>
          </p:cNvSpPr>
          <p:nvPr>
            <p:ph type="title"/>
          </p:nvPr>
        </p:nvSpPr>
        <p:spPr/>
        <p:txBody>
          <a:bodyPr/>
          <a:lstStyle/>
          <a:p>
            <a:pPr eaLnBrk="1" hangingPunct="1"/>
            <a:r>
              <a:rPr lang="en-US" altLang="en-US"/>
              <a:t>Example (Cont.)</a:t>
            </a:r>
          </a:p>
        </p:txBody>
      </p:sp>
      <p:sp>
        <p:nvSpPr>
          <p:cNvPr id="82946" name="Rectangle 3">
            <a:extLst>
              <a:ext uri="{FF2B5EF4-FFF2-40B4-BE49-F238E27FC236}">
                <a16:creationId xmlns:a16="http://schemas.microsoft.com/office/drawing/2014/main" id="{67475954-ACC4-47B5-962D-EEFFF0831D15}"/>
              </a:ext>
            </a:extLst>
          </p:cNvPr>
          <p:cNvSpPr>
            <a:spLocks noGrp="1" noChangeArrowheads="1"/>
          </p:cNvSpPr>
          <p:nvPr>
            <p:ph type="body" idx="1"/>
          </p:nvPr>
        </p:nvSpPr>
        <p:spPr>
          <a:xfrm>
            <a:off x="615950" y="1193800"/>
            <a:ext cx="7781925" cy="5037138"/>
          </a:xfrm>
        </p:spPr>
        <p:txBody>
          <a:bodyPr/>
          <a:lstStyle/>
          <a:p>
            <a:pPr>
              <a:tabLst>
                <a:tab pos="2800350" algn="l"/>
                <a:tab pos="3708400" algn="ctr"/>
              </a:tabLst>
            </a:pPr>
            <a:r>
              <a:rPr lang="en-US" altLang="en-US" b="1" i="1"/>
              <a:t>P</a:t>
            </a:r>
            <a:r>
              <a:rPr lang="en-US" altLang="en-US" b="1" baseline="-25000"/>
              <a:t>2</a:t>
            </a:r>
            <a:r>
              <a:rPr lang="en-US" altLang="en-US"/>
              <a:t> requests an additional instance of type</a:t>
            </a:r>
            <a:r>
              <a:rPr lang="en-US" altLang="en-US" i="1"/>
              <a:t> </a:t>
            </a:r>
            <a:r>
              <a:rPr lang="en-US" altLang="en-US" b="1" i="1"/>
              <a:t>C</a:t>
            </a:r>
            <a:endParaRPr lang="en-US" altLang="en-US" b="1"/>
          </a:p>
          <a:p>
            <a:pPr>
              <a:buFont typeface="Monotype Sorts" pitchFamily="-84" charset="2"/>
              <a:buNone/>
              <a:tabLst>
                <a:tab pos="2800350" algn="l"/>
                <a:tab pos="3708400" algn="ctr"/>
              </a:tabLst>
            </a:pPr>
            <a:r>
              <a:rPr lang="en-US" altLang="en-US"/>
              <a:t>			</a:t>
            </a:r>
            <a:r>
              <a:rPr lang="en-US" altLang="en-US" i="1" u="sng"/>
              <a:t>Request</a:t>
            </a:r>
            <a:endParaRPr lang="en-US" altLang="en-US" i="1"/>
          </a:p>
          <a:p>
            <a:pPr>
              <a:buFont typeface="Monotype Sorts" pitchFamily="-84" charset="2"/>
              <a:buNone/>
              <a:tabLst>
                <a:tab pos="2800350" algn="l"/>
                <a:tab pos="3708400" algn="ctr"/>
              </a:tabLst>
            </a:pPr>
            <a:r>
              <a:rPr lang="en-US" altLang="en-US" i="1"/>
              <a:t>			A B C</a:t>
            </a:r>
          </a:p>
          <a:p>
            <a:pPr>
              <a:buFont typeface="Monotype Sorts" pitchFamily="-84" charset="2"/>
              <a:buNone/>
              <a:tabLst>
                <a:tab pos="2800350" algn="l"/>
                <a:tab pos="3708400" algn="ctr"/>
              </a:tabLst>
            </a:pPr>
            <a:r>
              <a:rPr lang="en-US" altLang="en-US"/>
              <a:t>		 </a:t>
            </a:r>
            <a:r>
              <a:rPr lang="en-US" altLang="en-US" i="1"/>
              <a:t>P</a:t>
            </a:r>
            <a:r>
              <a:rPr lang="en-US" altLang="en-US" baseline="-25000"/>
              <a:t>0</a:t>
            </a:r>
            <a:r>
              <a:rPr lang="en-US" altLang="en-US"/>
              <a:t>	0 0 0</a:t>
            </a:r>
          </a:p>
          <a:p>
            <a:pPr>
              <a:buFont typeface="Monotype Sorts" pitchFamily="-84" charset="2"/>
              <a:buNone/>
              <a:tabLst>
                <a:tab pos="2800350" algn="l"/>
                <a:tab pos="3708400" algn="ctr"/>
              </a:tabLst>
            </a:pPr>
            <a:r>
              <a:rPr lang="en-US" altLang="en-US"/>
              <a:t>		 </a:t>
            </a:r>
            <a:r>
              <a:rPr lang="en-US" altLang="en-US" i="1"/>
              <a:t>P</a:t>
            </a:r>
            <a:r>
              <a:rPr lang="en-US" altLang="en-US" baseline="-25000"/>
              <a:t>1</a:t>
            </a:r>
            <a:r>
              <a:rPr lang="en-US" altLang="en-US"/>
              <a:t>	2 0 2</a:t>
            </a:r>
          </a:p>
          <a:p>
            <a:pPr>
              <a:buFont typeface="Monotype Sorts" pitchFamily="-84" charset="2"/>
              <a:buNone/>
              <a:tabLst>
                <a:tab pos="2800350" algn="l"/>
                <a:tab pos="3708400" algn="ctr"/>
              </a:tabLst>
            </a:pPr>
            <a:r>
              <a:rPr lang="en-US" altLang="en-US"/>
              <a:t>		 </a:t>
            </a:r>
            <a:r>
              <a:rPr lang="en-US" altLang="en-US" i="1"/>
              <a:t>P</a:t>
            </a:r>
            <a:r>
              <a:rPr lang="en-US" altLang="en-US" baseline="-25000"/>
              <a:t>2</a:t>
            </a:r>
            <a:r>
              <a:rPr lang="en-US" altLang="en-US"/>
              <a:t>	0 0 1</a:t>
            </a:r>
          </a:p>
          <a:p>
            <a:pPr>
              <a:buFont typeface="Monotype Sorts" pitchFamily="-84" charset="2"/>
              <a:buNone/>
              <a:tabLst>
                <a:tab pos="2800350" algn="l"/>
                <a:tab pos="3708400" algn="ctr"/>
              </a:tabLst>
            </a:pPr>
            <a:r>
              <a:rPr lang="en-US" altLang="en-US"/>
              <a:t>		 </a:t>
            </a:r>
            <a:r>
              <a:rPr lang="en-US" altLang="en-US" i="1"/>
              <a:t>P</a:t>
            </a:r>
            <a:r>
              <a:rPr lang="en-US" altLang="en-US" baseline="-25000"/>
              <a:t>3</a:t>
            </a:r>
            <a:r>
              <a:rPr lang="en-US" altLang="en-US"/>
              <a:t>	1 0 0 </a:t>
            </a:r>
          </a:p>
          <a:p>
            <a:pPr>
              <a:buFont typeface="Monotype Sorts" pitchFamily="-84" charset="2"/>
              <a:buNone/>
              <a:tabLst>
                <a:tab pos="2800350" algn="l"/>
                <a:tab pos="3708400" algn="ctr"/>
              </a:tabLst>
            </a:pPr>
            <a:r>
              <a:rPr lang="en-US" altLang="en-US"/>
              <a:t>		 </a:t>
            </a:r>
            <a:r>
              <a:rPr lang="en-US" altLang="en-US" i="1"/>
              <a:t>P</a:t>
            </a:r>
            <a:r>
              <a:rPr lang="en-US" altLang="en-US" baseline="-25000"/>
              <a:t>4</a:t>
            </a:r>
            <a:r>
              <a:rPr lang="en-US" altLang="en-US"/>
              <a:t>	0 0 2</a:t>
            </a:r>
          </a:p>
          <a:p>
            <a:pPr>
              <a:buFont typeface="Monotype Sorts" pitchFamily="-84" charset="2"/>
              <a:buNone/>
              <a:tabLst>
                <a:tab pos="2800350" algn="l"/>
                <a:tab pos="3708400" algn="ctr"/>
              </a:tabLst>
            </a:pPr>
            <a:endParaRPr lang="en-US" altLang="en-US" sz="800"/>
          </a:p>
          <a:p>
            <a:pPr>
              <a:tabLst>
                <a:tab pos="2800350" algn="l"/>
                <a:tab pos="3708400" algn="ctr"/>
              </a:tabLst>
            </a:pPr>
            <a:r>
              <a:rPr lang="en-US" altLang="en-US"/>
              <a:t>State of system?</a:t>
            </a:r>
          </a:p>
          <a:p>
            <a:pPr lvl="1">
              <a:tabLst>
                <a:tab pos="2800350" algn="l"/>
                <a:tab pos="3708400" algn="ctr"/>
              </a:tabLst>
            </a:pPr>
            <a:r>
              <a:rPr lang="en-US" altLang="en-US"/>
              <a:t>Can reclaim resources held by process </a:t>
            </a:r>
            <a:r>
              <a:rPr lang="en-US" altLang="en-US" b="1" i="1"/>
              <a:t>P</a:t>
            </a:r>
            <a:r>
              <a:rPr lang="en-US" altLang="en-US" b="1" baseline="-25000"/>
              <a:t>0</a:t>
            </a:r>
            <a:r>
              <a:rPr lang="en-US" altLang="en-US"/>
              <a:t>, but insufficient resources to fulfill other processes; requests</a:t>
            </a:r>
          </a:p>
          <a:p>
            <a:pPr lvl="1">
              <a:tabLst>
                <a:tab pos="2800350" algn="l"/>
                <a:tab pos="3708400" algn="ctr"/>
              </a:tabLst>
            </a:pPr>
            <a:r>
              <a:rPr lang="en-US" altLang="en-US"/>
              <a:t>Deadlock exists, consisting of processes </a:t>
            </a:r>
            <a:r>
              <a:rPr lang="en-US" altLang="en-US" b="1" i="1"/>
              <a:t>P</a:t>
            </a:r>
            <a:r>
              <a:rPr lang="en-US" altLang="en-US" b="1" baseline="-25000"/>
              <a:t>1</a:t>
            </a:r>
            <a:r>
              <a:rPr lang="en-US" altLang="en-US" b="1"/>
              <a:t>, </a:t>
            </a:r>
            <a:r>
              <a:rPr lang="en-US" altLang="en-US" b="1" baseline="-25000"/>
              <a:t> </a:t>
            </a:r>
            <a:r>
              <a:rPr lang="en-US" altLang="en-US" b="1" i="1"/>
              <a:t>P</a:t>
            </a:r>
            <a:r>
              <a:rPr lang="en-US" altLang="en-US" b="1" baseline="-25000"/>
              <a:t>2</a:t>
            </a:r>
            <a:r>
              <a:rPr lang="en-US" altLang="en-US" b="1"/>
              <a:t>, </a:t>
            </a:r>
            <a:r>
              <a:rPr lang="en-US" altLang="en-US" b="1" i="1"/>
              <a:t>P</a:t>
            </a:r>
            <a:r>
              <a:rPr lang="en-US" altLang="en-US" b="1" baseline="-25000"/>
              <a:t>3</a:t>
            </a:r>
            <a:r>
              <a:rPr lang="en-US" altLang="en-US"/>
              <a:t>, and </a:t>
            </a:r>
            <a:r>
              <a:rPr lang="en-US" altLang="en-US" b="1" i="1"/>
              <a:t>P</a:t>
            </a:r>
            <a:r>
              <a:rPr lang="en-US" altLang="en-US" b="1" baseline="-25000"/>
              <a:t>4</a:t>
            </a:r>
            <a:endParaRPr lang="en-US" altLang="en-US" b="1"/>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a:extLst>
              <a:ext uri="{FF2B5EF4-FFF2-40B4-BE49-F238E27FC236}">
                <a16:creationId xmlns:a16="http://schemas.microsoft.com/office/drawing/2014/main" id="{98BFE5F0-B369-4665-AB5E-2FF17937DE40}"/>
              </a:ext>
            </a:extLst>
          </p:cNvPr>
          <p:cNvSpPr>
            <a:spLocks noGrp="1" noChangeArrowheads="1"/>
          </p:cNvSpPr>
          <p:nvPr>
            <p:ph type="title"/>
          </p:nvPr>
        </p:nvSpPr>
        <p:spPr>
          <a:xfrm>
            <a:off x="1100138" y="277813"/>
            <a:ext cx="7586662" cy="576262"/>
          </a:xfrm>
        </p:spPr>
        <p:txBody>
          <a:bodyPr/>
          <a:lstStyle/>
          <a:p>
            <a:pPr eaLnBrk="1" hangingPunct="1"/>
            <a:r>
              <a:rPr lang="en-US" altLang="en-US"/>
              <a:t>Detection-Algorithm Usage</a:t>
            </a:r>
          </a:p>
        </p:txBody>
      </p:sp>
      <p:sp>
        <p:nvSpPr>
          <p:cNvPr id="84994" name="Rectangle 3">
            <a:extLst>
              <a:ext uri="{FF2B5EF4-FFF2-40B4-BE49-F238E27FC236}">
                <a16:creationId xmlns:a16="http://schemas.microsoft.com/office/drawing/2014/main" id="{58D597A9-CAB7-4B9A-9A1F-1C1B4E2FDFF9}"/>
              </a:ext>
            </a:extLst>
          </p:cNvPr>
          <p:cNvSpPr>
            <a:spLocks noGrp="1" noChangeArrowheads="1"/>
          </p:cNvSpPr>
          <p:nvPr>
            <p:ph type="body" idx="1"/>
          </p:nvPr>
        </p:nvSpPr>
        <p:spPr>
          <a:xfrm>
            <a:off x="437940" y="999376"/>
            <a:ext cx="8084957" cy="5064125"/>
          </a:xfrm>
        </p:spPr>
        <p:txBody>
          <a:bodyPr/>
          <a:lstStyle/>
          <a:p>
            <a:r>
              <a:rPr lang="en-US" altLang="en-US" sz="2000" dirty="0"/>
              <a:t>When, and how often, to invoke depends on:</a:t>
            </a:r>
          </a:p>
          <a:p>
            <a:pPr lvl="1"/>
            <a:r>
              <a:rPr lang="en-US" altLang="en-US" dirty="0"/>
              <a:t>How often a deadlock is likely to occur?</a:t>
            </a:r>
          </a:p>
          <a:p>
            <a:pPr lvl="1"/>
            <a:r>
              <a:rPr lang="en-US" altLang="en-US" dirty="0"/>
              <a:t>How many processes will be affected by a deadlock when it occurs</a:t>
            </a:r>
          </a:p>
          <a:p>
            <a:pPr lvl="2"/>
            <a:r>
              <a:rPr lang="en-US" altLang="en-US" dirty="0"/>
              <a:t>one for each disjoint cycle</a:t>
            </a:r>
            <a:br>
              <a:rPr lang="en-US" altLang="en-US" dirty="0"/>
            </a:br>
            <a:endParaRPr lang="en-US" altLang="en-US" dirty="0"/>
          </a:p>
          <a:p>
            <a:r>
              <a:rPr lang="en-US" altLang="en-US" sz="2000" dirty="0"/>
              <a:t>If detection algorithm is invoked arbitrarily, there may be many cycles in the resource graph; we would not be able to tell which of the many deadlocked processes </a:t>
            </a:r>
            <a:r>
              <a:rPr lang="ja-JP" altLang="en-US" sz="2000" dirty="0"/>
              <a:t>“</a:t>
            </a:r>
            <a:r>
              <a:rPr lang="en-US" altLang="ja-JP" sz="2000" dirty="0"/>
              <a:t>caused</a:t>
            </a:r>
            <a:r>
              <a:rPr lang="ja-JP" altLang="en-US" sz="2000" dirty="0"/>
              <a:t>”</a:t>
            </a:r>
            <a:r>
              <a:rPr lang="en-US" altLang="ja-JP" sz="2000" dirty="0"/>
              <a:t> the deadlock</a:t>
            </a:r>
            <a:r>
              <a:rPr lang="en-US" altLang="ja-JP" dirty="0"/>
              <a:t>.</a:t>
            </a:r>
          </a:p>
          <a:p>
            <a:endParaRPr lang="en-HK" altLang="en-US" dirty="0"/>
          </a:p>
          <a:p>
            <a:r>
              <a:rPr lang="en-HK" altLang="en-US" sz="2000" dirty="0"/>
              <a:t>Invoking the deadlock detection algorithm for every resource request will incur considerable overhead in computation. </a:t>
            </a:r>
          </a:p>
          <a:p>
            <a:pPr lvl="1"/>
            <a:r>
              <a:rPr lang="en-HK" altLang="en-US" dirty="0"/>
              <a:t>A less expensive alternative is to invoke the algorithm at defined intervals – for example, once per hour, or whenever CPU utilization drops below 40%</a:t>
            </a:r>
            <a:endParaRPr lang="en-US"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026">
            <a:extLst>
              <a:ext uri="{FF2B5EF4-FFF2-40B4-BE49-F238E27FC236}">
                <a16:creationId xmlns:a16="http://schemas.microsoft.com/office/drawing/2014/main" id="{B2F11CC7-7ABA-4E17-A0BC-163CC76826D4}"/>
              </a:ext>
            </a:extLst>
          </p:cNvPr>
          <p:cNvSpPr>
            <a:spLocks noGrp="1" noChangeArrowheads="1"/>
          </p:cNvSpPr>
          <p:nvPr>
            <p:ph type="title"/>
          </p:nvPr>
        </p:nvSpPr>
        <p:spPr>
          <a:xfrm>
            <a:off x="1003299" y="277813"/>
            <a:ext cx="7732383" cy="576262"/>
          </a:xfrm>
        </p:spPr>
        <p:txBody>
          <a:bodyPr/>
          <a:lstStyle/>
          <a:p>
            <a:pPr eaLnBrk="1" hangingPunct="1"/>
            <a:r>
              <a:rPr lang="en-US" altLang="en-US" dirty="0"/>
              <a:t>Deadlock in Multithreaded Application</a:t>
            </a:r>
          </a:p>
        </p:txBody>
      </p:sp>
      <p:pic>
        <p:nvPicPr>
          <p:cNvPr id="4" name="Picture 3">
            <a:extLst>
              <a:ext uri="{FF2B5EF4-FFF2-40B4-BE49-F238E27FC236}">
                <a16:creationId xmlns:a16="http://schemas.microsoft.com/office/drawing/2014/main" id="{1890DBFA-E30A-0746-8037-587D7978A5FA}"/>
              </a:ext>
            </a:extLst>
          </p:cNvPr>
          <p:cNvPicPr>
            <a:picLocks noChangeAspect="1"/>
          </p:cNvPicPr>
          <p:nvPr/>
        </p:nvPicPr>
        <p:blipFill>
          <a:blip r:embed="rId3"/>
          <a:stretch>
            <a:fillRect/>
          </a:stretch>
        </p:blipFill>
        <p:spPr>
          <a:xfrm>
            <a:off x="92017" y="854076"/>
            <a:ext cx="5745191" cy="5622124"/>
          </a:xfrm>
          <a:prstGeom prst="rect">
            <a:avLst/>
          </a:prstGeom>
        </p:spPr>
      </p:pic>
      <p:sp>
        <p:nvSpPr>
          <p:cNvPr id="5" name="Content Placeholder 2">
            <a:extLst>
              <a:ext uri="{FF2B5EF4-FFF2-40B4-BE49-F238E27FC236}">
                <a16:creationId xmlns:a16="http://schemas.microsoft.com/office/drawing/2014/main" id="{79EE812F-1D0D-4DE9-A120-55F9B222E932}"/>
              </a:ext>
            </a:extLst>
          </p:cNvPr>
          <p:cNvSpPr txBox="1">
            <a:spLocks noChangeArrowheads="1"/>
          </p:cNvSpPr>
          <p:nvPr/>
        </p:nvSpPr>
        <p:spPr>
          <a:xfrm>
            <a:off x="4698522" y="1643012"/>
            <a:ext cx="4295953" cy="4530725"/>
          </a:xfrm>
          <a:prstGeom prst="rect">
            <a:avLst/>
          </a:prstGeom>
        </p:spPr>
        <p:txBody>
          <a:bodyPr/>
          <a:lstStyle>
            <a:lvl1pPr marL="342900" indent="-342900" algn="l" rtl="0" eaLnBrk="0" fontAlgn="base" hangingPunct="0">
              <a:spcBef>
                <a:spcPct val="35000"/>
              </a:spcBef>
              <a:spcAft>
                <a:spcPct val="0"/>
              </a:spcAft>
              <a:buClr>
                <a:srgbClr val="993300"/>
              </a:buClr>
              <a:buSzPct val="90000"/>
              <a:buFont typeface="Monotype Sorts" pitchFamily="-84" charset="2"/>
              <a:buChar char="n"/>
              <a:defRPr kumimoji="1">
                <a:solidFill>
                  <a:schemeClr val="tx1"/>
                </a:solidFill>
                <a:latin typeface="+mn-lt"/>
                <a:ea typeface="MS PGothic" pitchFamily="34" charset="-128"/>
                <a:cs typeface="MS PGothic" panose="020B0600070205080204" pitchFamily="34" charset="-128"/>
              </a:defRPr>
            </a:lvl1pPr>
            <a:lvl2pPr marL="742950" indent="-285750" algn="l" rtl="0" eaLnBrk="0" fontAlgn="base" hangingPunct="0">
              <a:spcBef>
                <a:spcPct val="35000"/>
              </a:spcBef>
              <a:spcAft>
                <a:spcPct val="0"/>
              </a:spcAft>
              <a:buClr>
                <a:srgbClr val="CC6600"/>
              </a:buClr>
              <a:buSzPct val="80000"/>
              <a:buFont typeface="Monotype Sorts" pitchFamily="-84" charset="2"/>
              <a:buChar char="l"/>
              <a:defRPr kumimoji="1">
                <a:solidFill>
                  <a:schemeClr val="tx1"/>
                </a:solidFill>
                <a:latin typeface="+mn-lt"/>
                <a:ea typeface="MS PGothic" pitchFamily="34" charset="-128"/>
                <a:cs typeface="MS PGothic"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cs typeface="MS PGothic"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cs typeface="MS PGothic"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cs typeface="MS PGothic"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a:lstStyle>
          <a:p>
            <a:r>
              <a:rPr lang="en-HK" altLang="en-US" kern="0" dirty="0"/>
              <a:t>The order in which the threads run depends on how they are scheduled by the CPU scheduler</a:t>
            </a:r>
          </a:p>
          <a:p>
            <a:endParaRPr lang="en-HK" altLang="en-US" kern="0" dirty="0"/>
          </a:p>
          <a:p>
            <a:pPr marL="0" indent="0">
              <a:buNone/>
            </a:pPr>
            <a:endParaRPr lang="en-HK" altLang="en-US" kern="0" dirty="0"/>
          </a:p>
          <a:p>
            <a:r>
              <a:rPr lang="en-HK" altLang="en-US" kern="0" dirty="0"/>
              <a:t>This example illustrates the fact that it is difficult to identify and test for deadlocks that may occur only under certain scheduling circumstances.</a:t>
            </a:r>
          </a:p>
          <a:p>
            <a:endParaRPr lang="en-HK" altLang="en-US" kern="0" dirty="0"/>
          </a:p>
          <a:p>
            <a:endParaRPr lang="en-US" altLang="en-US" kern="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a:extLst>
              <a:ext uri="{FF2B5EF4-FFF2-40B4-BE49-F238E27FC236}">
                <a16:creationId xmlns:a16="http://schemas.microsoft.com/office/drawing/2014/main" id="{A1B27121-DEC4-47D1-8D12-021938BD5C09}"/>
              </a:ext>
            </a:extLst>
          </p:cNvPr>
          <p:cNvSpPr>
            <a:spLocks noGrp="1" noChangeArrowheads="1"/>
          </p:cNvSpPr>
          <p:nvPr>
            <p:ph type="title"/>
          </p:nvPr>
        </p:nvSpPr>
        <p:spPr>
          <a:xfrm>
            <a:off x="860425" y="373063"/>
            <a:ext cx="8588375" cy="457200"/>
          </a:xfrm>
        </p:spPr>
        <p:txBody>
          <a:bodyPr/>
          <a:lstStyle/>
          <a:p>
            <a:pPr eaLnBrk="1" hangingPunct="1"/>
            <a:r>
              <a:rPr lang="en-US" altLang="en-US" sz="2600"/>
              <a:t>Recovery from Deadlock: Process Termination</a:t>
            </a:r>
          </a:p>
        </p:txBody>
      </p:sp>
      <p:sp>
        <p:nvSpPr>
          <p:cNvPr id="87042" name="Rectangle 3">
            <a:extLst>
              <a:ext uri="{FF2B5EF4-FFF2-40B4-BE49-F238E27FC236}">
                <a16:creationId xmlns:a16="http://schemas.microsoft.com/office/drawing/2014/main" id="{7583B85F-E3A1-4E60-9AD6-B7468B17EC7E}"/>
              </a:ext>
            </a:extLst>
          </p:cNvPr>
          <p:cNvSpPr>
            <a:spLocks noGrp="1" noChangeArrowheads="1"/>
          </p:cNvSpPr>
          <p:nvPr>
            <p:ph type="body" idx="1"/>
          </p:nvPr>
        </p:nvSpPr>
        <p:spPr>
          <a:xfrm>
            <a:off x="454025" y="1057725"/>
            <a:ext cx="8235950" cy="5122862"/>
          </a:xfrm>
        </p:spPr>
        <p:txBody>
          <a:bodyPr/>
          <a:lstStyle/>
          <a:p>
            <a:r>
              <a:rPr lang="en-US" altLang="en-US" sz="2000" dirty="0">
                <a:solidFill>
                  <a:srgbClr val="3366FF"/>
                </a:solidFill>
              </a:rPr>
              <a:t>Abort all deadlocked processes</a:t>
            </a:r>
            <a:r>
              <a:rPr lang="en-US" altLang="en-US" sz="2000" dirty="0"/>
              <a:t>: This clearly breaks the deadlock cycle, but at great expense</a:t>
            </a:r>
            <a:br>
              <a:rPr lang="en-US" altLang="en-US" sz="2000" dirty="0"/>
            </a:br>
            <a:endParaRPr lang="en-US" altLang="en-US" sz="2000" dirty="0"/>
          </a:p>
          <a:p>
            <a:r>
              <a:rPr lang="en-US" altLang="en-US" sz="2000" dirty="0">
                <a:solidFill>
                  <a:srgbClr val="3366FF"/>
                </a:solidFill>
              </a:rPr>
              <a:t>Abort one process at a time until the deadlock cycle is eliminated</a:t>
            </a:r>
            <a:r>
              <a:rPr lang="en-US" altLang="en-US" sz="2000" dirty="0"/>
              <a:t>: This incurs considerable overhead, since after each process is aborted, the deadlock-detection algorithm needs to run</a:t>
            </a:r>
            <a:br>
              <a:rPr lang="en-US" altLang="en-US" sz="2000" dirty="0"/>
            </a:br>
            <a:endParaRPr lang="en-US" altLang="en-US" sz="2000" dirty="0"/>
          </a:p>
          <a:p>
            <a:r>
              <a:rPr lang="en-US" altLang="en-US" sz="2000" dirty="0"/>
              <a:t>In which order should we choose to abort? – many factors:</a:t>
            </a:r>
          </a:p>
          <a:p>
            <a:pPr marL="800100" lvl="1" indent="-342900">
              <a:buFont typeface="Arial" panose="020B0604020202020204" pitchFamily="34" charset="0"/>
              <a:buAutoNum type="arabicPeriod"/>
            </a:pPr>
            <a:r>
              <a:rPr lang="en-US" altLang="en-US" dirty="0"/>
              <a:t>Priority of the process</a:t>
            </a:r>
          </a:p>
          <a:p>
            <a:pPr marL="800100" lvl="1" indent="-342900">
              <a:buFont typeface="Arial" panose="020B0604020202020204" pitchFamily="34" charset="0"/>
              <a:buAutoNum type="arabicPeriod"/>
            </a:pPr>
            <a:r>
              <a:rPr lang="en-US" altLang="en-US" dirty="0"/>
              <a:t>How long process has computed, and how much longer to complete?</a:t>
            </a:r>
          </a:p>
          <a:p>
            <a:pPr marL="800100" lvl="1" indent="-342900">
              <a:buFont typeface="Arial" panose="020B0604020202020204" pitchFamily="34" charset="0"/>
              <a:buAutoNum type="arabicPeriod"/>
            </a:pPr>
            <a:r>
              <a:rPr lang="en-US" altLang="en-US" dirty="0"/>
              <a:t>Resources the process has used</a:t>
            </a:r>
          </a:p>
          <a:p>
            <a:pPr marL="800100" lvl="1" indent="-342900">
              <a:buFont typeface="Arial" panose="020B0604020202020204" pitchFamily="34" charset="0"/>
              <a:buAutoNum type="arabicPeriod"/>
            </a:pPr>
            <a:r>
              <a:rPr lang="en-US" altLang="en-US" dirty="0"/>
              <a:t>Resources the process needs to complete</a:t>
            </a:r>
          </a:p>
          <a:p>
            <a:pPr marL="800100" lvl="1" indent="-342900">
              <a:buFont typeface="Arial" panose="020B0604020202020204" pitchFamily="34" charset="0"/>
              <a:buAutoNum type="arabicPeriod"/>
            </a:pPr>
            <a:r>
              <a:rPr lang="en-US" altLang="en-US" dirty="0"/>
              <a:t>How many processes will need to be terminated?</a:t>
            </a:r>
          </a:p>
          <a:p>
            <a:pPr marL="800100" lvl="1" indent="-342900">
              <a:buFont typeface="Arial" panose="020B0604020202020204" pitchFamily="34" charset="0"/>
              <a:buAutoNum type="arabicPeriod"/>
            </a:pPr>
            <a:r>
              <a:rPr lang="en-US" altLang="en-US" dirty="0"/>
              <a:t>Is process interactive or batch?</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a:extLst>
              <a:ext uri="{FF2B5EF4-FFF2-40B4-BE49-F238E27FC236}">
                <a16:creationId xmlns:a16="http://schemas.microsoft.com/office/drawing/2014/main" id="{F75AF84C-A505-4B90-8768-1196225A42A2}"/>
              </a:ext>
            </a:extLst>
          </p:cNvPr>
          <p:cNvSpPr>
            <a:spLocks noGrp="1" noChangeArrowheads="1"/>
          </p:cNvSpPr>
          <p:nvPr>
            <p:ph type="title"/>
          </p:nvPr>
        </p:nvSpPr>
        <p:spPr>
          <a:xfrm>
            <a:off x="719138" y="377825"/>
            <a:ext cx="8529637" cy="457200"/>
          </a:xfrm>
        </p:spPr>
        <p:txBody>
          <a:bodyPr/>
          <a:lstStyle/>
          <a:p>
            <a:pPr eaLnBrk="1" hangingPunct="1"/>
            <a:r>
              <a:rPr lang="en-US" altLang="en-US" sz="2600"/>
              <a:t>Recovery from Deadlock: Resource Preemption</a:t>
            </a:r>
          </a:p>
        </p:txBody>
      </p:sp>
      <p:sp>
        <p:nvSpPr>
          <p:cNvPr id="91139" name="Rectangle 3">
            <a:extLst>
              <a:ext uri="{FF2B5EF4-FFF2-40B4-BE49-F238E27FC236}">
                <a16:creationId xmlns:a16="http://schemas.microsoft.com/office/drawing/2014/main" id="{80F55834-302E-604C-B118-4FAF27548918}"/>
              </a:ext>
            </a:extLst>
          </p:cNvPr>
          <p:cNvSpPr>
            <a:spLocks noGrp="1" noChangeArrowheads="1"/>
          </p:cNvSpPr>
          <p:nvPr>
            <p:ph type="body" idx="1"/>
          </p:nvPr>
        </p:nvSpPr>
        <p:spPr>
          <a:xfrm>
            <a:off x="458788" y="1122363"/>
            <a:ext cx="8143875" cy="4483100"/>
          </a:xfrm>
        </p:spPr>
        <p:txBody>
          <a:bodyPr/>
          <a:lstStyle/>
          <a:p>
            <a:pPr marL="0" indent="0">
              <a:buFont typeface="Monotype Sorts" pitchFamily="-84" charset="2"/>
              <a:buNone/>
              <a:defRPr/>
            </a:pPr>
            <a:r>
              <a:rPr lang="en-HK" altLang="en-US" sz="2000" dirty="0">
                <a:cs typeface="ＭＳ Ｐゴシック" charset="-128"/>
              </a:rPr>
              <a:t>To successively preempt some resources from processes and give these resources to other processes until the deadlock cycle is broken</a:t>
            </a:r>
          </a:p>
          <a:p>
            <a:pPr marL="0" indent="0">
              <a:buFont typeface="Monotype Sorts" pitchFamily="-84" charset="2"/>
              <a:buNone/>
              <a:defRPr/>
            </a:pPr>
            <a:endParaRPr lang="en-US" altLang="en-US" dirty="0">
              <a:cs typeface="ＭＳ Ｐゴシック" charset="-128"/>
            </a:endParaRPr>
          </a:p>
          <a:p>
            <a:pPr>
              <a:defRPr/>
            </a:pPr>
            <a:r>
              <a:rPr lang="en-US" altLang="en-US" dirty="0">
                <a:solidFill>
                  <a:srgbClr val="FF0000"/>
                </a:solidFill>
                <a:cs typeface="ＭＳ Ｐゴシック" charset="-128"/>
              </a:rPr>
              <a:t>Selecting a victim </a:t>
            </a:r>
            <a:r>
              <a:rPr lang="en-US" altLang="en-US" dirty="0">
                <a:cs typeface="ＭＳ Ｐゴシック" charset="-128"/>
              </a:rPr>
              <a:t>– minimize cost (which resources and which processes are to be preempted)</a:t>
            </a:r>
            <a:br>
              <a:rPr lang="en-US" altLang="en-US" dirty="0">
                <a:cs typeface="ＭＳ Ｐゴシック" charset="-128"/>
              </a:rPr>
            </a:br>
            <a:endParaRPr lang="en-US" altLang="en-US" dirty="0">
              <a:cs typeface="ＭＳ Ｐゴシック" charset="-128"/>
            </a:endParaRPr>
          </a:p>
          <a:p>
            <a:pPr>
              <a:defRPr/>
            </a:pPr>
            <a:r>
              <a:rPr lang="en-US" altLang="en-US" dirty="0">
                <a:solidFill>
                  <a:srgbClr val="FF0000"/>
                </a:solidFill>
                <a:cs typeface="ＭＳ Ｐゴシック" charset="-128"/>
              </a:rPr>
              <a:t>Rollback</a:t>
            </a:r>
            <a:r>
              <a:rPr lang="en-US" altLang="en-US" dirty="0">
                <a:cs typeface="ＭＳ Ｐゴシック" charset="-128"/>
              </a:rPr>
              <a:t> – return to some safe state, restart process from that state</a:t>
            </a:r>
            <a:br>
              <a:rPr lang="en-US" altLang="en-US" dirty="0">
                <a:cs typeface="ＭＳ Ｐゴシック" charset="-128"/>
              </a:rPr>
            </a:br>
            <a:endParaRPr lang="en-US" altLang="en-US" dirty="0">
              <a:cs typeface="ＭＳ Ｐゴシック" charset="-128"/>
            </a:endParaRPr>
          </a:p>
          <a:p>
            <a:pPr>
              <a:defRPr/>
            </a:pPr>
            <a:r>
              <a:rPr lang="en-US" altLang="en-US" dirty="0">
                <a:solidFill>
                  <a:srgbClr val="FF0000"/>
                </a:solidFill>
                <a:cs typeface="ＭＳ Ｐゴシック" charset="-128"/>
              </a:rPr>
              <a:t>Starvation</a:t>
            </a:r>
            <a:r>
              <a:rPr lang="en-US" altLang="en-US" dirty="0">
                <a:cs typeface="ＭＳ Ｐゴシック" charset="-128"/>
              </a:rPr>
              <a:t> – the same process may always be picked as victim, including the number of rollback in cost factor might help to reduce the starvation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a:extLst>
              <a:ext uri="{FF2B5EF4-FFF2-40B4-BE49-F238E27FC236}">
                <a16:creationId xmlns:a16="http://schemas.microsoft.com/office/drawing/2014/main" id="{FDB980AD-08C4-4F96-B54D-8F45268493C6}"/>
              </a:ext>
            </a:extLst>
          </p:cNvPr>
          <p:cNvSpPr>
            <a:spLocks noGrp="1" noChangeArrowheads="1"/>
          </p:cNvSpPr>
          <p:nvPr>
            <p:ph type="ctrTitle"/>
          </p:nvPr>
        </p:nvSpPr>
        <p:spPr>
          <a:xfrm>
            <a:off x="685800" y="990600"/>
            <a:ext cx="7772400" cy="1890713"/>
          </a:xfrm>
        </p:spPr>
        <p:txBody>
          <a:bodyPr/>
          <a:lstStyle/>
          <a:p>
            <a:pPr eaLnBrk="1" hangingPunct="1"/>
            <a:r>
              <a:rPr lang="en-US" altLang="zh-CN" dirty="0"/>
              <a:t>End of Chapter 8</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1026">
            <a:extLst>
              <a:ext uri="{FF2B5EF4-FFF2-40B4-BE49-F238E27FC236}">
                <a16:creationId xmlns:a16="http://schemas.microsoft.com/office/drawing/2014/main" id="{64637C6D-201E-4B79-90FA-54E7C8F3C9AD}"/>
              </a:ext>
            </a:extLst>
          </p:cNvPr>
          <p:cNvSpPr>
            <a:spLocks noGrp="1" noChangeArrowheads="1"/>
          </p:cNvSpPr>
          <p:nvPr>
            <p:ph type="title"/>
          </p:nvPr>
        </p:nvSpPr>
        <p:spPr>
          <a:xfrm>
            <a:off x="1385888" y="122238"/>
            <a:ext cx="7067999" cy="576262"/>
          </a:xfrm>
        </p:spPr>
        <p:txBody>
          <a:bodyPr/>
          <a:lstStyle/>
          <a:p>
            <a:pPr eaLnBrk="1" hangingPunct="1"/>
            <a:r>
              <a:rPr lang="en-US" altLang="en-US" sz="2800" dirty="0"/>
              <a:t>Deadlock Example with Lock Ordering</a:t>
            </a:r>
          </a:p>
        </p:txBody>
      </p:sp>
      <p:sp>
        <p:nvSpPr>
          <p:cNvPr id="37891" name="Rectangle 1027">
            <a:extLst>
              <a:ext uri="{FF2B5EF4-FFF2-40B4-BE49-F238E27FC236}">
                <a16:creationId xmlns:a16="http://schemas.microsoft.com/office/drawing/2014/main" id="{AB90119D-9912-4A30-906C-664F4E349339}"/>
              </a:ext>
            </a:extLst>
          </p:cNvPr>
          <p:cNvSpPr>
            <a:spLocks noGrp="1" noChangeArrowheads="1"/>
          </p:cNvSpPr>
          <p:nvPr>
            <p:ph type="body" idx="1"/>
          </p:nvPr>
        </p:nvSpPr>
        <p:spPr>
          <a:xfrm>
            <a:off x="1184275" y="1060450"/>
            <a:ext cx="7639050" cy="3638550"/>
          </a:xfrm>
        </p:spPr>
        <p:txBody>
          <a:bodyPr/>
          <a:lstStyle/>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void transaction(Account from, Account to, double amount)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mutex lock1, lock2;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lock1 = </a:t>
            </a:r>
            <a:r>
              <a:rPr lang="en-US" altLang="en-US" sz="1400" b="1" dirty="0" err="1">
                <a:latin typeface="Courier New" panose="02070309020205020404" pitchFamily="49" charset="0"/>
                <a:cs typeface="Courier New" panose="02070309020205020404" pitchFamily="49" charset="0"/>
              </a:rPr>
              <a:t>get_lock</a:t>
            </a:r>
            <a:r>
              <a:rPr lang="en-US" altLang="en-US" sz="1400" b="1" dirty="0">
                <a:latin typeface="Courier New" panose="02070309020205020404" pitchFamily="49" charset="0"/>
                <a:cs typeface="Courier New" panose="02070309020205020404" pitchFamily="49" charset="0"/>
              </a:rPr>
              <a:t>(from);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lock2 = </a:t>
            </a:r>
            <a:r>
              <a:rPr lang="en-US" altLang="en-US" sz="1400" b="1" dirty="0" err="1">
                <a:latin typeface="Courier New" panose="02070309020205020404" pitchFamily="49" charset="0"/>
                <a:cs typeface="Courier New" panose="02070309020205020404" pitchFamily="49" charset="0"/>
              </a:rPr>
              <a:t>get_lock</a:t>
            </a:r>
            <a:r>
              <a:rPr lang="en-US" altLang="en-US" sz="1400" b="1" dirty="0">
                <a:latin typeface="Courier New" panose="02070309020205020404" pitchFamily="49" charset="0"/>
                <a:cs typeface="Courier New" panose="02070309020205020404" pitchFamily="49" charset="0"/>
              </a:rPr>
              <a:t>(to);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acquire(lock1);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acquire(lock2);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withdraw(from, amount);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deposit(to, amount);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release(lock2);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release(lock1); </a:t>
            </a:r>
          </a:p>
          <a:p>
            <a:pPr marL="0" indent="0">
              <a:buFont typeface="Monotype Sorts" pitchFamily="-84" charset="2"/>
              <a:buNone/>
            </a:pPr>
            <a:r>
              <a:rPr lang="en-US" altLang="en-US" sz="1400" b="1" dirty="0">
                <a:latin typeface="Courier New" panose="02070309020205020404" pitchFamily="49" charset="0"/>
                <a:cs typeface="Courier New" panose="02070309020205020404" pitchFamily="49" charset="0"/>
              </a:rPr>
              <a:t>} </a:t>
            </a:r>
          </a:p>
        </p:txBody>
      </p:sp>
      <p:sp>
        <p:nvSpPr>
          <p:cNvPr id="37892" name="Rectangle 3">
            <a:extLst>
              <a:ext uri="{FF2B5EF4-FFF2-40B4-BE49-F238E27FC236}">
                <a16:creationId xmlns:a16="http://schemas.microsoft.com/office/drawing/2014/main" id="{018B7D60-7097-4530-9A7A-971B97130684}"/>
              </a:ext>
            </a:extLst>
          </p:cNvPr>
          <p:cNvSpPr>
            <a:spLocks noChangeArrowheads="1"/>
          </p:cNvSpPr>
          <p:nvPr/>
        </p:nvSpPr>
        <p:spPr bwMode="auto">
          <a:xfrm>
            <a:off x="1047750" y="4802069"/>
            <a:ext cx="7048500" cy="1338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dirty="0"/>
              <a:t>Transactions 1 and 2 execute concurrently.  Transaction  1 transfers $25 from account A to account B, and Transaction 2 transfers $50 from account B to account A</a:t>
            </a:r>
            <a:endParaRPr kumimoji="0" lang="en-US" altLang="en-US" dirty="0">
              <a:latin typeface="Verdana" panose="020B0604030504040204" pitchFamily="34" charset="0"/>
            </a:endParaRPr>
          </a:p>
          <a:p>
            <a:pPr>
              <a:spcBef>
                <a:spcPct val="50000"/>
              </a:spcBef>
              <a:buClrTx/>
              <a:buSzTx/>
              <a:buFontTx/>
              <a:buNone/>
            </a:pPr>
            <a:r>
              <a:rPr kumimoji="0" lang="en-US" altLang="en-US"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260DFD08-1D56-4415-A734-A37D3912C068}"/>
              </a:ext>
            </a:extLst>
          </p:cNvPr>
          <p:cNvSpPr>
            <a:spLocks noGrp="1" noChangeArrowheads="1"/>
          </p:cNvSpPr>
          <p:nvPr>
            <p:ph type="title"/>
          </p:nvPr>
        </p:nvSpPr>
        <p:spPr/>
        <p:txBody>
          <a:bodyPr/>
          <a:lstStyle/>
          <a:p>
            <a:pPr eaLnBrk="1" hangingPunct="1"/>
            <a:r>
              <a:rPr lang="en-US" altLang="en-US"/>
              <a:t>System Model</a:t>
            </a:r>
          </a:p>
        </p:txBody>
      </p:sp>
      <p:sp>
        <p:nvSpPr>
          <p:cNvPr id="17410" name="Rectangle 3">
            <a:extLst>
              <a:ext uri="{FF2B5EF4-FFF2-40B4-BE49-F238E27FC236}">
                <a16:creationId xmlns:a16="http://schemas.microsoft.com/office/drawing/2014/main" id="{E6246303-6F22-4F85-9014-BEC11850AB71}"/>
              </a:ext>
            </a:extLst>
          </p:cNvPr>
          <p:cNvSpPr>
            <a:spLocks noGrp="1" noChangeArrowheads="1"/>
          </p:cNvSpPr>
          <p:nvPr>
            <p:ph type="body" idx="1"/>
          </p:nvPr>
        </p:nvSpPr>
        <p:spPr>
          <a:xfrm>
            <a:off x="457200" y="1031875"/>
            <a:ext cx="7802563" cy="4483100"/>
          </a:xfrm>
        </p:spPr>
        <p:txBody>
          <a:bodyPr/>
          <a:lstStyle/>
          <a:p>
            <a:r>
              <a:rPr lang="en-US" altLang="en-US" dirty="0"/>
              <a:t>System consists of resources</a:t>
            </a:r>
          </a:p>
          <a:p>
            <a:endParaRPr lang="en-US" altLang="en-US" dirty="0"/>
          </a:p>
          <a:p>
            <a:r>
              <a:rPr lang="en-US" altLang="en-US" dirty="0"/>
              <a:t>Resource types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 ., </a:t>
            </a:r>
            <a:r>
              <a:rPr lang="en-US" altLang="en-US" i="1" dirty="0"/>
              <a:t>R</a:t>
            </a:r>
            <a:r>
              <a:rPr lang="en-US" altLang="en-US" baseline="-25000" dirty="0"/>
              <a:t>m</a:t>
            </a:r>
          </a:p>
          <a:p>
            <a:pPr lvl="2">
              <a:buFont typeface="Webdings" panose="05030102010509060703" pitchFamily="18" charset="2"/>
              <a:buNone/>
            </a:pPr>
            <a:r>
              <a:rPr lang="en-US" altLang="en-US" i="1" dirty="0"/>
              <a:t>CPU cycles, memory space, files, I/O devices</a:t>
            </a:r>
          </a:p>
          <a:p>
            <a:pPr lvl="2">
              <a:buFont typeface="Webdings" panose="05030102010509060703" pitchFamily="18" charset="2"/>
              <a:buNone/>
            </a:pPr>
            <a:endParaRPr lang="en-US" altLang="en-US" i="1" dirty="0"/>
          </a:p>
          <a:p>
            <a:r>
              <a:rPr lang="en-US" altLang="en-US" dirty="0"/>
              <a:t>Each resource type </a:t>
            </a:r>
            <a:r>
              <a:rPr lang="en-US" altLang="en-US" i="1" dirty="0"/>
              <a:t>R</a:t>
            </a:r>
            <a:r>
              <a:rPr lang="en-US" altLang="en-US" baseline="-25000" dirty="0"/>
              <a:t>i</a:t>
            </a:r>
            <a:r>
              <a:rPr lang="en-US" altLang="en-US" dirty="0"/>
              <a:t> has </a:t>
            </a:r>
            <a:r>
              <a:rPr lang="en-US" altLang="en-US" i="1" dirty="0"/>
              <a:t>W</a:t>
            </a:r>
            <a:r>
              <a:rPr lang="en-US" altLang="en-US" baseline="-25000" dirty="0"/>
              <a:t>i</a:t>
            </a:r>
            <a:r>
              <a:rPr lang="en-US" altLang="en-US" dirty="0"/>
              <a:t> instances.</a:t>
            </a:r>
          </a:p>
          <a:p>
            <a:endParaRPr lang="en-US" altLang="en-US" dirty="0"/>
          </a:p>
          <a:p>
            <a:r>
              <a:rPr lang="en-US" altLang="en-US" dirty="0"/>
              <a:t>Each process </a:t>
            </a:r>
            <a:r>
              <a:rPr lang="en-US" altLang="en-US" i="1" dirty="0"/>
              <a:t>P</a:t>
            </a:r>
            <a:r>
              <a:rPr lang="en-US" altLang="en-US" baseline="-25000" dirty="0"/>
              <a:t>i  </a:t>
            </a:r>
            <a:r>
              <a:rPr lang="en-US" altLang="en-US" dirty="0"/>
              <a:t>utilizes a resource as follows:</a:t>
            </a:r>
          </a:p>
          <a:p>
            <a:pPr lvl="1"/>
            <a:r>
              <a:rPr lang="en-US" altLang="en-US" b="1" dirty="0"/>
              <a:t>request </a:t>
            </a:r>
          </a:p>
          <a:p>
            <a:pPr lvl="1"/>
            <a:r>
              <a:rPr lang="en-US" altLang="en-US" b="1" dirty="0"/>
              <a:t>use </a:t>
            </a:r>
          </a:p>
          <a:p>
            <a:pPr lvl="1"/>
            <a:r>
              <a:rPr lang="en-US" altLang="en-US" b="1" dirty="0"/>
              <a:t>release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36083976-51D0-4799-86C2-0395B1EFDF24}"/>
              </a:ext>
            </a:extLst>
          </p:cNvPr>
          <p:cNvSpPr>
            <a:spLocks noGrp="1" noChangeArrowheads="1"/>
          </p:cNvSpPr>
          <p:nvPr>
            <p:ph type="title"/>
          </p:nvPr>
        </p:nvSpPr>
        <p:spPr>
          <a:xfrm>
            <a:off x="749300" y="277813"/>
            <a:ext cx="7937500" cy="576262"/>
          </a:xfrm>
        </p:spPr>
        <p:txBody>
          <a:bodyPr/>
          <a:lstStyle/>
          <a:p>
            <a:pPr eaLnBrk="1" hangingPunct="1"/>
            <a:r>
              <a:rPr lang="en-US" altLang="en-US"/>
              <a:t>Deadlock Characterization</a:t>
            </a:r>
          </a:p>
        </p:txBody>
      </p:sp>
      <p:sp>
        <p:nvSpPr>
          <p:cNvPr id="19458" name="Rectangle 3">
            <a:extLst>
              <a:ext uri="{FF2B5EF4-FFF2-40B4-BE49-F238E27FC236}">
                <a16:creationId xmlns:a16="http://schemas.microsoft.com/office/drawing/2014/main" id="{F0F80E84-6614-4573-8051-F38D9332E89C}"/>
              </a:ext>
            </a:extLst>
          </p:cNvPr>
          <p:cNvSpPr>
            <a:spLocks noGrp="1" noChangeArrowheads="1"/>
          </p:cNvSpPr>
          <p:nvPr>
            <p:ph type="body" idx="1"/>
          </p:nvPr>
        </p:nvSpPr>
        <p:spPr>
          <a:xfrm>
            <a:off x="533400" y="1882775"/>
            <a:ext cx="7915275" cy="4424363"/>
          </a:xfrm>
        </p:spPr>
        <p:txBody>
          <a:bodyPr/>
          <a:lstStyle/>
          <a:p>
            <a:r>
              <a:rPr lang="en-US" altLang="en-US" b="1" dirty="0">
                <a:solidFill>
                  <a:srgbClr val="3366FF"/>
                </a:solidFill>
              </a:rPr>
              <a:t>Mutual exclusion</a:t>
            </a:r>
            <a:r>
              <a:rPr lang="en-US" altLang="en-US" b="1" dirty="0"/>
              <a:t>:</a:t>
            </a:r>
            <a:r>
              <a:rPr lang="en-US" altLang="en-US" dirty="0"/>
              <a:t>  only one process at a time can use a resource</a:t>
            </a:r>
          </a:p>
          <a:p>
            <a:endParaRPr lang="en-US" altLang="en-US" sz="800" dirty="0"/>
          </a:p>
          <a:p>
            <a:r>
              <a:rPr lang="en-US" altLang="en-US" b="1" dirty="0">
                <a:solidFill>
                  <a:srgbClr val="3366FF"/>
                </a:solidFill>
              </a:rPr>
              <a:t>Hold and wait</a:t>
            </a:r>
            <a:r>
              <a:rPr lang="en-US" altLang="en-US" b="1" dirty="0"/>
              <a:t>:</a:t>
            </a:r>
            <a:r>
              <a:rPr lang="en-US" altLang="en-US" dirty="0"/>
              <a:t>  a process holding at least one resource is waiting to acquire additional resource(s) held by other processes</a:t>
            </a:r>
          </a:p>
          <a:p>
            <a:endParaRPr lang="en-US" altLang="en-US" sz="800" dirty="0"/>
          </a:p>
          <a:p>
            <a:r>
              <a:rPr lang="en-US" altLang="en-US" b="1" dirty="0">
                <a:solidFill>
                  <a:srgbClr val="3366FF"/>
                </a:solidFill>
              </a:rPr>
              <a:t>No preemption</a:t>
            </a:r>
            <a:r>
              <a:rPr lang="en-US" altLang="en-US" b="1" dirty="0"/>
              <a:t>:</a:t>
            </a:r>
            <a:r>
              <a:rPr lang="en-US" altLang="en-US" dirty="0"/>
              <a:t>  a resource can be released only voluntarily by the process holding it, after that process has completed its task</a:t>
            </a:r>
          </a:p>
          <a:p>
            <a:endParaRPr lang="en-US" altLang="en-US" sz="800" dirty="0"/>
          </a:p>
          <a:p>
            <a:r>
              <a:rPr lang="en-US" altLang="en-US" b="1" dirty="0">
                <a:solidFill>
                  <a:srgbClr val="3366FF"/>
                </a:solidFill>
              </a:rPr>
              <a:t>Circular wait</a:t>
            </a:r>
            <a:r>
              <a:rPr lang="en-US" altLang="en-US" b="1" dirty="0"/>
              <a:t>:</a:t>
            </a:r>
            <a:r>
              <a:rPr lang="en-US" altLang="en-US" dirty="0"/>
              <a:t>  there exists a set {</a:t>
            </a:r>
            <a:r>
              <a:rPr lang="en-US" altLang="en-US" i="1" dirty="0"/>
              <a:t>P</a:t>
            </a:r>
            <a:r>
              <a:rPr lang="en-US" altLang="en-US" baseline="-25000" dirty="0"/>
              <a:t>0</a:t>
            </a:r>
            <a:r>
              <a:rPr lang="en-US" altLang="en-US" dirty="0"/>
              <a:t>, </a:t>
            </a:r>
            <a:r>
              <a:rPr lang="en-US" altLang="en-US" i="1" dirty="0"/>
              <a:t>P</a:t>
            </a:r>
            <a:r>
              <a:rPr lang="en-US" altLang="en-US" baseline="-25000" dirty="0"/>
              <a:t>1</a:t>
            </a:r>
            <a:r>
              <a:rPr lang="en-US" altLang="en-US" dirty="0"/>
              <a:t>, …, </a:t>
            </a:r>
            <a:r>
              <a:rPr lang="en-US" altLang="en-US" i="1" dirty="0"/>
              <a:t>P</a:t>
            </a:r>
            <a:r>
              <a:rPr lang="en-US" altLang="en-US" baseline="-25000" dirty="0"/>
              <a:t>n</a:t>
            </a:r>
            <a:r>
              <a:rPr lang="en-US" altLang="en-US" dirty="0"/>
              <a:t>} of waiting processes such that </a:t>
            </a:r>
            <a:r>
              <a:rPr lang="en-US" altLang="en-US" i="1" dirty="0"/>
              <a:t>P</a:t>
            </a:r>
            <a:r>
              <a:rPr lang="en-US" altLang="en-US" baseline="-25000" dirty="0"/>
              <a:t>0 </a:t>
            </a:r>
            <a:r>
              <a:rPr lang="en-US" altLang="en-US" dirty="0"/>
              <a:t>is waiting for a resource that is held by </a:t>
            </a:r>
            <a:r>
              <a:rPr lang="en-US" altLang="en-US" i="1" dirty="0"/>
              <a:t>P</a:t>
            </a:r>
            <a:r>
              <a:rPr lang="en-US" altLang="en-US" baseline="-25000" dirty="0"/>
              <a:t>1</a:t>
            </a:r>
            <a:r>
              <a:rPr lang="en-US" altLang="en-US" dirty="0"/>
              <a:t>, </a:t>
            </a:r>
            <a:r>
              <a:rPr lang="en-US" altLang="en-US" i="1" dirty="0"/>
              <a:t>P</a:t>
            </a:r>
            <a:r>
              <a:rPr lang="en-US" altLang="en-US" baseline="-25000" dirty="0"/>
              <a:t>1</a:t>
            </a:r>
            <a:r>
              <a:rPr lang="en-US" altLang="en-US" dirty="0"/>
              <a:t> is waiting for a resource that is held by </a:t>
            </a:r>
            <a:r>
              <a:rPr lang="en-US" altLang="en-US" i="1" dirty="0"/>
              <a:t>P</a:t>
            </a:r>
            <a:r>
              <a:rPr lang="en-US" altLang="en-US" baseline="-25000" dirty="0"/>
              <a:t>2</a:t>
            </a:r>
            <a:r>
              <a:rPr lang="en-US" altLang="en-US" dirty="0"/>
              <a:t>, …, </a:t>
            </a:r>
            <a:r>
              <a:rPr lang="en-US" altLang="en-US" i="1" dirty="0"/>
              <a:t>P</a:t>
            </a:r>
            <a:r>
              <a:rPr lang="en-US" altLang="en-US" i="1" baseline="-25000" dirty="0"/>
              <a:t>n</a:t>
            </a:r>
            <a:r>
              <a:rPr lang="en-US" altLang="en-US" baseline="-25000" dirty="0"/>
              <a:t>–1</a:t>
            </a:r>
            <a:r>
              <a:rPr lang="en-US" altLang="en-US" dirty="0"/>
              <a:t> is waiting for a resource that is held by </a:t>
            </a:r>
            <a:r>
              <a:rPr lang="en-US" altLang="en-US" i="1" dirty="0"/>
              <a:t>P</a:t>
            </a:r>
            <a:r>
              <a:rPr lang="en-US" altLang="en-US" baseline="-25000" dirty="0"/>
              <a:t>n</a:t>
            </a:r>
            <a:r>
              <a:rPr lang="en-US" altLang="en-US" dirty="0"/>
              <a:t>, and </a:t>
            </a:r>
            <a:r>
              <a:rPr lang="en-US" altLang="en-US" i="1" dirty="0"/>
              <a:t>P</a:t>
            </a:r>
            <a:r>
              <a:rPr lang="en-US" altLang="en-US" baseline="-25000" dirty="0"/>
              <a:t>n</a:t>
            </a:r>
            <a:r>
              <a:rPr lang="en-US" altLang="en-US" dirty="0"/>
              <a:t> is waiting for a resource that is held by </a:t>
            </a:r>
            <a:r>
              <a:rPr lang="en-US" altLang="en-US" i="1" dirty="0"/>
              <a:t>P</a:t>
            </a:r>
            <a:r>
              <a:rPr lang="en-US" altLang="en-US" baseline="-25000" dirty="0"/>
              <a:t>0</a:t>
            </a:r>
            <a:r>
              <a:rPr lang="en-US" altLang="en-US" dirty="0"/>
              <a:t>.</a:t>
            </a:r>
          </a:p>
          <a:p>
            <a:endParaRPr lang="en-US" altLang="en-US" dirty="0"/>
          </a:p>
        </p:txBody>
      </p:sp>
      <p:sp>
        <p:nvSpPr>
          <p:cNvPr id="19459" name="Text Box 5">
            <a:extLst>
              <a:ext uri="{FF2B5EF4-FFF2-40B4-BE49-F238E27FC236}">
                <a16:creationId xmlns:a16="http://schemas.microsoft.com/office/drawing/2014/main" id="{67ECCD65-DDD0-4DFF-936B-EA7CA0726D82}"/>
              </a:ext>
            </a:extLst>
          </p:cNvPr>
          <p:cNvSpPr txBox="1">
            <a:spLocks noChangeArrowheads="1"/>
          </p:cNvSpPr>
          <p:nvPr/>
        </p:nvSpPr>
        <p:spPr bwMode="auto">
          <a:xfrm>
            <a:off x="533400" y="1000125"/>
            <a:ext cx="81534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dirty="0"/>
              <a:t>Deadlock involving multiple processes can arise if the following </a:t>
            </a:r>
            <a:r>
              <a:rPr kumimoji="0" lang="en-US" altLang="en-US" b="1" dirty="0"/>
              <a:t>four</a:t>
            </a:r>
            <a:r>
              <a:rPr kumimoji="0" lang="en-US" altLang="en-US" dirty="0"/>
              <a:t> conditions hold </a:t>
            </a:r>
            <a:r>
              <a:rPr kumimoji="0" lang="en-US" altLang="en-US" b="1" dirty="0"/>
              <a:t>simultaneously</a:t>
            </a:r>
            <a:r>
              <a:rPr kumimoji="0" lang="en-US" altLang="en-US" dirty="0"/>
              <a:t> – they are </a:t>
            </a:r>
            <a:r>
              <a:rPr kumimoji="0" lang="en-US" altLang="en-US" dirty="0">
                <a:solidFill>
                  <a:srgbClr val="FF0000"/>
                </a:solidFill>
              </a:rPr>
              <a:t>necessary</a:t>
            </a:r>
            <a:r>
              <a:rPr kumimoji="0" lang="en-US" altLang="en-US" dirty="0"/>
              <a:t> but </a:t>
            </a:r>
            <a:r>
              <a:rPr kumimoji="0" lang="en-US" altLang="en-US" b="1" dirty="0">
                <a:solidFill>
                  <a:srgbClr val="FF0000"/>
                </a:solidFill>
              </a:rPr>
              <a:t>not</a:t>
            </a:r>
            <a:r>
              <a:rPr kumimoji="0" lang="en-US" altLang="en-US" dirty="0">
                <a:solidFill>
                  <a:srgbClr val="FF0000"/>
                </a:solidFill>
              </a:rPr>
              <a:t> sufficient </a:t>
            </a:r>
            <a:r>
              <a:rPr kumimoji="0" lang="en-US" altLang="en-US" dirty="0"/>
              <a:t>conditions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792D31C8-FAFA-47FB-ACA4-872BBBE60297}"/>
              </a:ext>
            </a:extLst>
          </p:cNvPr>
          <p:cNvSpPr>
            <a:spLocks noGrp="1" noChangeArrowheads="1"/>
          </p:cNvSpPr>
          <p:nvPr>
            <p:ph type="title"/>
          </p:nvPr>
        </p:nvSpPr>
        <p:spPr>
          <a:xfrm>
            <a:off x="1003300" y="277813"/>
            <a:ext cx="7683500" cy="576262"/>
          </a:xfrm>
        </p:spPr>
        <p:txBody>
          <a:bodyPr/>
          <a:lstStyle/>
          <a:p>
            <a:pPr eaLnBrk="1" hangingPunct="1"/>
            <a:r>
              <a:rPr lang="en-US" altLang="en-US"/>
              <a:t>Resource-Allocation Graph</a:t>
            </a:r>
          </a:p>
        </p:txBody>
      </p:sp>
      <p:sp>
        <p:nvSpPr>
          <p:cNvPr id="21506" name="Rectangle 3">
            <a:extLst>
              <a:ext uri="{FF2B5EF4-FFF2-40B4-BE49-F238E27FC236}">
                <a16:creationId xmlns:a16="http://schemas.microsoft.com/office/drawing/2014/main" id="{ECAE3E34-4C7D-4C98-8FD0-C94200C96F45}"/>
              </a:ext>
            </a:extLst>
          </p:cNvPr>
          <p:cNvSpPr>
            <a:spLocks noGrp="1" noChangeArrowheads="1"/>
          </p:cNvSpPr>
          <p:nvPr>
            <p:ph type="body" idx="1"/>
          </p:nvPr>
        </p:nvSpPr>
        <p:spPr>
          <a:xfrm>
            <a:off x="833438" y="1855788"/>
            <a:ext cx="7265987" cy="4019550"/>
          </a:xfrm>
        </p:spPr>
        <p:txBody>
          <a:bodyPr/>
          <a:lstStyle/>
          <a:p>
            <a:r>
              <a:rPr lang="en-US" altLang="en-US" dirty="0"/>
              <a:t>V is partitioned into two types:</a:t>
            </a:r>
          </a:p>
          <a:p>
            <a:pPr lvl="1"/>
            <a:r>
              <a:rPr lang="en-US" altLang="en-US" i="1" dirty="0"/>
              <a:t>P</a:t>
            </a:r>
            <a:r>
              <a:rPr lang="en-US" altLang="en-US" dirty="0"/>
              <a:t> = {</a:t>
            </a:r>
            <a:r>
              <a:rPr lang="en-US" altLang="en-US" i="1" dirty="0"/>
              <a:t>P</a:t>
            </a:r>
            <a:r>
              <a:rPr lang="en-US" altLang="en-US" baseline="-25000" dirty="0"/>
              <a:t>1</a:t>
            </a:r>
            <a:r>
              <a:rPr lang="en-US" altLang="en-US" dirty="0"/>
              <a:t>, </a:t>
            </a:r>
            <a:r>
              <a:rPr lang="en-US" altLang="en-US" i="1" dirty="0"/>
              <a:t>P</a:t>
            </a:r>
            <a:r>
              <a:rPr lang="en-US" altLang="en-US" baseline="-25000" dirty="0"/>
              <a:t>2</a:t>
            </a:r>
            <a:r>
              <a:rPr lang="en-US" altLang="en-US" dirty="0"/>
              <a:t>, …, </a:t>
            </a:r>
            <a:r>
              <a:rPr lang="en-US" altLang="en-US" i="1" dirty="0"/>
              <a:t>P</a:t>
            </a:r>
            <a:r>
              <a:rPr lang="en-US" altLang="en-US" i="1" baseline="-25000" dirty="0"/>
              <a:t>n</a:t>
            </a:r>
            <a:r>
              <a:rPr lang="en-US" altLang="en-US" dirty="0"/>
              <a:t>}, the set consisting of all the processes in the system</a:t>
            </a:r>
            <a:br>
              <a:rPr lang="en-US" altLang="en-US" dirty="0"/>
            </a:br>
            <a:endParaRPr lang="en-US" altLang="en-US" dirty="0"/>
          </a:p>
          <a:p>
            <a:pPr lvl="1"/>
            <a:r>
              <a:rPr lang="en-US" altLang="en-US" i="1" dirty="0"/>
              <a:t>R</a:t>
            </a:r>
            <a:r>
              <a:rPr lang="en-US" altLang="en-US" dirty="0"/>
              <a:t> = {</a:t>
            </a:r>
            <a:r>
              <a:rPr lang="en-US" altLang="en-US" i="1" dirty="0"/>
              <a:t>R</a:t>
            </a:r>
            <a:r>
              <a:rPr lang="en-US" altLang="en-US" baseline="-25000" dirty="0"/>
              <a:t>1</a:t>
            </a:r>
            <a:r>
              <a:rPr lang="en-US" altLang="en-US" dirty="0"/>
              <a:t>, </a:t>
            </a:r>
            <a:r>
              <a:rPr lang="en-US" altLang="en-US" i="1" dirty="0"/>
              <a:t>R</a:t>
            </a:r>
            <a:r>
              <a:rPr lang="en-US" altLang="en-US" baseline="-25000" dirty="0"/>
              <a:t>2</a:t>
            </a:r>
            <a:r>
              <a:rPr lang="en-US" altLang="en-US" dirty="0"/>
              <a:t>, …, </a:t>
            </a:r>
            <a:r>
              <a:rPr lang="en-US" altLang="en-US" i="1" dirty="0"/>
              <a:t>R</a:t>
            </a:r>
            <a:r>
              <a:rPr lang="en-US" altLang="en-US" i="1" baseline="-25000" dirty="0"/>
              <a:t>m</a:t>
            </a:r>
            <a:r>
              <a:rPr lang="en-US" altLang="en-US" dirty="0"/>
              <a:t>}, the set consisting of all resource types in the system</a:t>
            </a:r>
          </a:p>
          <a:p>
            <a:pPr lvl="1"/>
            <a:endParaRPr lang="en-US" altLang="en-US" sz="900" dirty="0"/>
          </a:p>
          <a:p>
            <a:r>
              <a:rPr lang="en-US" altLang="en-US" b="1" dirty="0">
                <a:solidFill>
                  <a:srgbClr val="3366FF"/>
                </a:solidFill>
              </a:rPr>
              <a:t>request edge</a:t>
            </a:r>
            <a:r>
              <a:rPr lang="en-US" altLang="en-US" dirty="0">
                <a:solidFill>
                  <a:srgbClr val="3366FF"/>
                </a:solidFill>
              </a:rPr>
              <a:t> </a:t>
            </a:r>
            <a:r>
              <a:rPr lang="en-US" altLang="en-US" dirty="0"/>
              <a:t>– directed edge </a:t>
            </a:r>
            <a:r>
              <a:rPr lang="en-US" altLang="en-US" i="1" dirty="0"/>
              <a:t>P</a:t>
            </a:r>
            <a:r>
              <a:rPr lang="en-US" altLang="en-US" i="1" baseline="-25000" dirty="0"/>
              <a:t>i </a:t>
            </a:r>
            <a:r>
              <a:rPr lang="en-US" altLang="en-US" dirty="0">
                <a:sym typeface="Symbol" panose="05050102010706020507" pitchFamily="18" charset="2"/>
              </a:rPr>
              <a:t> </a:t>
            </a:r>
            <a:r>
              <a:rPr lang="en-US" altLang="en-US" i="1" dirty="0" err="1">
                <a:sym typeface="Symbol" panose="05050102010706020507" pitchFamily="18" charset="2"/>
              </a:rPr>
              <a:t>R</a:t>
            </a:r>
            <a:r>
              <a:rPr lang="en-US" altLang="en-US" i="1" baseline="-25000" dirty="0" err="1">
                <a:sym typeface="Symbol" panose="05050102010706020507" pitchFamily="18" charset="2"/>
              </a:rPr>
              <a:t>j</a:t>
            </a:r>
            <a:endParaRPr lang="en-US" altLang="en-US" i="1" baseline="-25000" dirty="0">
              <a:sym typeface="Symbol" panose="05050102010706020507" pitchFamily="18" charset="2"/>
            </a:endParaRPr>
          </a:p>
          <a:p>
            <a:endParaRPr lang="en-US" altLang="en-US" sz="800" i="1" baseline="-25000" dirty="0">
              <a:sym typeface="Symbol" panose="05050102010706020507" pitchFamily="18" charset="2"/>
            </a:endParaRPr>
          </a:p>
          <a:p>
            <a:r>
              <a:rPr lang="en-US" altLang="en-US" b="1" dirty="0">
                <a:solidFill>
                  <a:srgbClr val="3366FF"/>
                </a:solidFill>
                <a:sym typeface="Symbol" panose="05050102010706020507" pitchFamily="18" charset="2"/>
              </a:rPr>
              <a:t>assignment edge</a:t>
            </a:r>
            <a:r>
              <a:rPr lang="en-US" altLang="en-US" dirty="0">
                <a:solidFill>
                  <a:srgbClr val="3366FF"/>
                </a:solidFill>
                <a:sym typeface="Symbol" panose="05050102010706020507" pitchFamily="18" charset="2"/>
              </a:rPr>
              <a:t> </a:t>
            </a:r>
            <a:r>
              <a:rPr lang="en-US" altLang="en-US" dirty="0"/>
              <a:t>– directed edge </a:t>
            </a:r>
            <a:r>
              <a:rPr lang="en-US" altLang="en-US" i="1" dirty="0" err="1"/>
              <a:t>R</a:t>
            </a:r>
            <a:r>
              <a:rPr lang="en-US" altLang="en-US" i="1" baseline="-25000" dirty="0" err="1"/>
              <a:t>j</a:t>
            </a:r>
            <a:r>
              <a:rPr lang="en-US" altLang="en-US" i="1" dirty="0"/>
              <a:t> </a:t>
            </a:r>
            <a:r>
              <a:rPr lang="en-US" altLang="en-US" dirty="0">
                <a:sym typeface="Symbol" panose="05050102010706020507" pitchFamily="18" charset="2"/>
              </a:rPr>
              <a:t> </a:t>
            </a:r>
            <a:r>
              <a:rPr lang="en-US" altLang="en-US" i="1" dirty="0">
                <a:sym typeface="Symbol" panose="05050102010706020507" pitchFamily="18" charset="2"/>
              </a:rPr>
              <a:t>P</a:t>
            </a:r>
            <a:r>
              <a:rPr lang="en-US" altLang="en-US" i="1" baseline="-25000" dirty="0">
                <a:sym typeface="Symbol" panose="05050102010706020507" pitchFamily="18" charset="2"/>
              </a:rPr>
              <a:t>i</a:t>
            </a:r>
            <a:endParaRPr lang="en-US" altLang="en-US" dirty="0">
              <a:sym typeface="Symbol" panose="05050102010706020507" pitchFamily="18" charset="2"/>
            </a:endParaRPr>
          </a:p>
        </p:txBody>
      </p:sp>
      <p:sp>
        <p:nvSpPr>
          <p:cNvPr id="21507" name="Text Box 4">
            <a:extLst>
              <a:ext uri="{FF2B5EF4-FFF2-40B4-BE49-F238E27FC236}">
                <a16:creationId xmlns:a16="http://schemas.microsoft.com/office/drawing/2014/main" id="{37B6D066-EE45-469C-A6A0-5C8A7F08E911}"/>
              </a:ext>
            </a:extLst>
          </p:cNvPr>
          <p:cNvSpPr txBox="1">
            <a:spLocks noChangeArrowheads="1"/>
          </p:cNvSpPr>
          <p:nvPr/>
        </p:nvSpPr>
        <p:spPr bwMode="auto">
          <a:xfrm>
            <a:off x="736600" y="1185863"/>
            <a:ext cx="469265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gn="ctr">
              <a:spcBef>
                <a:spcPct val="50000"/>
              </a:spcBef>
              <a:buClrTx/>
              <a:buSzTx/>
              <a:buFontTx/>
              <a:buNone/>
            </a:pPr>
            <a:r>
              <a:rPr kumimoji="0" lang="en-US" altLang="en-US" sz="2000"/>
              <a:t>A set of vertices </a:t>
            </a:r>
            <a:r>
              <a:rPr kumimoji="0" lang="en-US" altLang="en-US" sz="2000" i="1"/>
              <a:t>V</a:t>
            </a:r>
            <a:r>
              <a:rPr kumimoji="0" lang="en-US" altLang="en-US" sz="2000"/>
              <a:t> and a set of edges </a:t>
            </a:r>
            <a:r>
              <a:rPr kumimoji="0" lang="en-US" altLang="en-US" sz="2000" i="1"/>
              <a:t>E</a:t>
            </a:r>
            <a:r>
              <a:rPr kumimoji="0" lang="en-US" altLang="en-US" sz="2000"/>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3EFB511E-E511-4E36-ADE1-95D2212CC946}"/>
              </a:ext>
            </a:extLst>
          </p:cNvPr>
          <p:cNvSpPr>
            <a:spLocks noGrp="1" noChangeArrowheads="1"/>
          </p:cNvSpPr>
          <p:nvPr>
            <p:ph type="title"/>
          </p:nvPr>
        </p:nvSpPr>
        <p:spPr>
          <a:xfrm>
            <a:off x="876300" y="277813"/>
            <a:ext cx="7810500" cy="576262"/>
          </a:xfrm>
        </p:spPr>
        <p:txBody>
          <a:bodyPr/>
          <a:lstStyle/>
          <a:p>
            <a:pPr eaLnBrk="1" hangingPunct="1"/>
            <a:r>
              <a:rPr lang="en-US" altLang="en-US"/>
              <a:t>Resource-Allocation Graph (Cont.)</a:t>
            </a:r>
          </a:p>
        </p:txBody>
      </p:sp>
      <p:sp>
        <p:nvSpPr>
          <p:cNvPr id="23554" name="Rectangle 3">
            <a:extLst>
              <a:ext uri="{FF2B5EF4-FFF2-40B4-BE49-F238E27FC236}">
                <a16:creationId xmlns:a16="http://schemas.microsoft.com/office/drawing/2014/main" id="{0E2187A3-FCF1-4AC0-88D2-56C11D9E8CDC}"/>
              </a:ext>
            </a:extLst>
          </p:cNvPr>
          <p:cNvSpPr>
            <a:spLocks noGrp="1" noChangeArrowheads="1"/>
          </p:cNvSpPr>
          <p:nvPr>
            <p:ph type="body" idx="1"/>
          </p:nvPr>
        </p:nvSpPr>
        <p:spPr>
          <a:xfrm>
            <a:off x="522288" y="1200150"/>
            <a:ext cx="8229600" cy="4530725"/>
          </a:xfrm>
        </p:spPr>
        <p:txBody>
          <a:bodyPr/>
          <a:lstStyle/>
          <a:p>
            <a:r>
              <a:rPr lang="en-US" altLang="en-US" dirty="0"/>
              <a:t>Process</a:t>
            </a:r>
            <a:br>
              <a:rPr lang="en-US" altLang="en-US" dirty="0"/>
            </a:br>
            <a:br>
              <a:rPr lang="en-US" altLang="en-US" dirty="0"/>
            </a:br>
            <a:br>
              <a:rPr lang="en-US" altLang="en-US" dirty="0"/>
            </a:br>
            <a:endParaRPr lang="en-US" altLang="en-US" dirty="0"/>
          </a:p>
          <a:p>
            <a:r>
              <a:rPr lang="en-US" altLang="en-US" dirty="0"/>
              <a:t>Resource Type with 4 instances</a:t>
            </a:r>
          </a:p>
          <a:p>
            <a:pPr>
              <a:buFont typeface="Monotype Sorts" pitchFamily="-84" charset="2"/>
              <a:buNone/>
            </a:pPr>
            <a:endParaRPr lang="en-US" altLang="en-US" dirty="0"/>
          </a:p>
          <a:p>
            <a:endParaRPr lang="en-US" altLang="en-US" dirty="0"/>
          </a:p>
          <a:p>
            <a:r>
              <a:rPr lang="en-US" altLang="en-US" i="1" dirty="0"/>
              <a:t>P</a:t>
            </a:r>
            <a:r>
              <a:rPr lang="en-US" altLang="en-US" i="1" baseline="-25000" dirty="0"/>
              <a:t>i</a:t>
            </a:r>
            <a:r>
              <a:rPr lang="en-US" altLang="en-US" i="1" dirty="0"/>
              <a:t> </a:t>
            </a:r>
            <a:r>
              <a:rPr lang="en-US" altLang="en-US" dirty="0"/>
              <a:t>requests instance of </a:t>
            </a:r>
            <a:r>
              <a:rPr lang="en-US" altLang="en-US" i="1" dirty="0" err="1"/>
              <a:t>R</a:t>
            </a:r>
            <a:r>
              <a:rPr lang="en-US" altLang="en-US" i="1" baseline="-25000" dirty="0" err="1"/>
              <a:t>j</a:t>
            </a:r>
            <a:endParaRPr lang="en-US" altLang="en-US" dirty="0"/>
          </a:p>
          <a:p>
            <a:endParaRPr lang="en-US" altLang="en-US" dirty="0"/>
          </a:p>
          <a:p>
            <a:pPr>
              <a:buFont typeface="Monotype Sorts" pitchFamily="-84" charset="2"/>
              <a:buNone/>
            </a:pPr>
            <a:endParaRPr lang="en-US" altLang="en-US" dirty="0"/>
          </a:p>
          <a:p>
            <a:r>
              <a:rPr lang="en-US" altLang="en-US" i="1" dirty="0"/>
              <a:t>P</a:t>
            </a:r>
            <a:r>
              <a:rPr lang="en-US" altLang="en-US" i="1" baseline="-25000" dirty="0"/>
              <a:t>i</a:t>
            </a:r>
            <a:r>
              <a:rPr lang="en-US" altLang="en-US" dirty="0"/>
              <a:t> is holding an instance of </a:t>
            </a:r>
            <a:r>
              <a:rPr lang="en-US" altLang="en-US" i="1" dirty="0" err="1"/>
              <a:t>R</a:t>
            </a:r>
            <a:r>
              <a:rPr lang="en-US" altLang="en-US" i="1" baseline="-25000" dirty="0" err="1"/>
              <a:t>j</a:t>
            </a:r>
            <a:endParaRPr lang="en-US" altLang="en-US" i="1" dirty="0"/>
          </a:p>
        </p:txBody>
      </p:sp>
      <p:sp>
        <p:nvSpPr>
          <p:cNvPr id="23555" name="Oval 4">
            <a:extLst>
              <a:ext uri="{FF2B5EF4-FFF2-40B4-BE49-F238E27FC236}">
                <a16:creationId xmlns:a16="http://schemas.microsoft.com/office/drawing/2014/main" id="{3CC6326C-5938-4E16-AA63-22725A11FA51}"/>
              </a:ext>
            </a:extLst>
          </p:cNvPr>
          <p:cNvSpPr>
            <a:spLocks noChangeArrowheads="1"/>
          </p:cNvSpPr>
          <p:nvPr/>
        </p:nvSpPr>
        <p:spPr bwMode="auto">
          <a:xfrm>
            <a:off x="4079875" y="1474789"/>
            <a:ext cx="495300" cy="495300"/>
          </a:xfrm>
          <a:prstGeom prst="ellipse">
            <a:avLst/>
          </a:prstGeom>
          <a:solidFill>
            <a:schemeClr val="accent1"/>
          </a:solidFill>
          <a:ln w="9525">
            <a:solidFill>
              <a:schemeClr val="tx1"/>
            </a:solidFill>
            <a:round/>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56" name="Oval 5">
            <a:extLst>
              <a:ext uri="{FF2B5EF4-FFF2-40B4-BE49-F238E27FC236}">
                <a16:creationId xmlns:a16="http://schemas.microsoft.com/office/drawing/2014/main" id="{39985AD6-7E2B-4D2E-B583-769D79CB5848}"/>
              </a:ext>
            </a:extLst>
          </p:cNvPr>
          <p:cNvSpPr>
            <a:spLocks noChangeArrowheads="1"/>
          </p:cNvSpPr>
          <p:nvPr/>
        </p:nvSpPr>
        <p:spPr bwMode="auto">
          <a:xfrm>
            <a:off x="3657600" y="5562600"/>
            <a:ext cx="495300" cy="495300"/>
          </a:xfrm>
          <a:prstGeom prst="ellipse">
            <a:avLst/>
          </a:prstGeom>
          <a:solidFill>
            <a:schemeClr val="accent1"/>
          </a:solidFill>
          <a:ln w="9525">
            <a:solidFill>
              <a:schemeClr val="tx1"/>
            </a:solidFill>
            <a:round/>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gn="ctr">
              <a:spcBef>
                <a:spcPct val="0"/>
              </a:spcBef>
              <a:buClrTx/>
              <a:buSzTx/>
              <a:buFontTx/>
              <a:buNone/>
            </a:pPr>
            <a:r>
              <a:rPr kumimoji="0" lang="en-US" altLang="en-US" i="1"/>
              <a:t>P</a:t>
            </a:r>
            <a:r>
              <a:rPr kumimoji="0" lang="en-US" altLang="en-US" i="1" baseline="-25000"/>
              <a:t>i</a:t>
            </a:r>
            <a:endParaRPr kumimoji="0" lang="en-US" altLang="en-US"/>
          </a:p>
        </p:txBody>
      </p:sp>
      <p:sp>
        <p:nvSpPr>
          <p:cNvPr id="23557" name="Oval 6">
            <a:extLst>
              <a:ext uri="{FF2B5EF4-FFF2-40B4-BE49-F238E27FC236}">
                <a16:creationId xmlns:a16="http://schemas.microsoft.com/office/drawing/2014/main" id="{3082A059-0C11-481E-AF8C-431CF9BBF8B4}"/>
              </a:ext>
            </a:extLst>
          </p:cNvPr>
          <p:cNvSpPr>
            <a:spLocks noChangeArrowheads="1"/>
          </p:cNvSpPr>
          <p:nvPr/>
        </p:nvSpPr>
        <p:spPr bwMode="auto">
          <a:xfrm>
            <a:off x="3860800" y="4105275"/>
            <a:ext cx="495300" cy="495300"/>
          </a:xfrm>
          <a:prstGeom prst="ellipse">
            <a:avLst/>
          </a:prstGeom>
          <a:solidFill>
            <a:schemeClr val="accent1"/>
          </a:solidFill>
          <a:ln w="9525">
            <a:solidFill>
              <a:schemeClr val="tx1"/>
            </a:solidFill>
            <a:round/>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gn="ctr">
              <a:spcBef>
                <a:spcPct val="0"/>
              </a:spcBef>
              <a:buClrTx/>
              <a:buSzTx/>
              <a:buFontTx/>
              <a:buNone/>
            </a:pPr>
            <a:r>
              <a:rPr kumimoji="0" lang="en-US" altLang="en-US" i="1" dirty="0"/>
              <a:t>P</a:t>
            </a:r>
            <a:r>
              <a:rPr kumimoji="0" lang="en-US" altLang="en-US" i="1" baseline="-25000" dirty="0"/>
              <a:t>i</a:t>
            </a:r>
            <a:endParaRPr kumimoji="0" lang="en-US" altLang="en-US" i="1" dirty="0"/>
          </a:p>
        </p:txBody>
      </p:sp>
      <p:grpSp>
        <p:nvGrpSpPr>
          <p:cNvPr id="23558" name="Group 12">
            <a:extLst>
              <a:ext uri="{FF2B5EF4-FFF2-40B4-BE49-F238E27FC236}">
                <a16:creationId xmlns:a16="http://schemas.microsoft.com/office/drawing/2014/main" id="{34839CAC-5F06-4848-A52D-BA1B9EDACA64}"/>
              </a:ext>
            </a:extLst>
          </p:cNvPr>
          <p:cNvGrpSpPr>
            <a:grpSpLocks/>
          </p:cNvGrpSpPr>
          <p:nvPr/>
        </p:nvGrpSpPr>
        <p:grpSpPr bwMode="auto">
          <a:xfrm>
            <a:off x="4064000" y="2881313"/>
            <a:ext cx="438150" cy="419100"/>
            <a:chOff x="2666" y="1966"/>
            <a:chExt cx="276" cy="264"/>
          </a:xfrm>
        </p:grpSpPr>
        <p:sp>
          <p:nvSpPr>
            <p:cNvPr id="23575" name="Rectangle 7">
              <a:extLst>
                <a:ext uri="{FF2B5EF4-FFF2-40B4-BE49-F238E27FC236}">
                  <a16:creationId xmlns:a16="http://schemas.microsoft.com/office/drawing/2014/main" id="{2F792BEE-14A3-4DE9-A531-850377818907}"/>
                </a:ext>
              </a:extLst>
            </p:cNvPr>
            <p:cNvSpPr>
              <a:spLocks noChangeArrowheads="1"/>
            </p:cNvSpPr>
            <p:nvPr/>
          </p:nvSpPr>
          <p:spPr bwMode="auto">
            <a:xfrm>
              <a:off x="2666" y="1966"/>
              <a:ext cx="276" cy="264"/>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76" name="Rectangle 8">
              <a:extLst>
                <a:ext uri="{FF2B5EF4-FFF2-40B4-BE49-F238E27FC236}">
                  <a16:creationId xmlns:a16="http://schemas.microsoft.com/office/drawing/2014/main" id="{D08F7BD5-D39F-4B7A-9282-5DDCC9DB7E61}"/>
                </a:ext>
              </a:extLst>
            </p:cNvPr>
            <p:cNvSpPr>
              <a:spLocks noChangeArrowheads="1"/>
            </p:cNvSpPr>
            <p:nvPr/>
          </p:nvSpPr>
          <p:spPr bwMode="auto">
            <a:xfrm>
              <a:off x="2736" y="2026"/>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77" name="Rectangle 9">
              <a:extLst>
                <a:ext uri="{FF2B5EF4-FFF2-40B4-BE49-F238E27FC236}">
                  <a16:creationId xmlns:a16="http://schemas.microsoft.com/office/drawing/2014/main" id="{4272C108-6579-41CE-A204-FE9EB0E67622}"/>
                </a:ext>
              </a:extLst>
            </p:cNvPr>
            <p:cNvSpPr>
              <a:spLocks noChangeArrowheads="1"/>
            </p:cNvSpPr>
            <p:nvPr/>
          </p:nvSpPr>
          <p:spPr bwMode="auto">
            <a:xfrm>
              <a:off x="2832" y="2026"/>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78" name="Rectangle 10">
              <a:extLst>
                <a:ext uri="{FF2B5EF4-FFF2-40B4-BE49-F238E27FC236}">
                  <a16:creationId xmlns:a16="http://schemas.microsoft.com/office/drawing/2014/main" id="{5E3C60D3-FABF-404A-A61F-13C1AF245685}"/>
                </a:ext>
              </a:extLst>
            </p:cNvPr>
            <p:cNvSpPr>
              <a:spLocks noChangeArrowheads="1"/>
            </p:cNvSpPr>
            <p:nvPr/>
          </p:nvSpPr>
          <p:spPr bwMode="auto">
            <a:xfrm>
              <a:off x="2736" y="2108"/>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79" name="Rectangle 11">
              <a:extLst>
                <a:ext uri="{FF2B5EF4-FFF2-40B4-BE49-F238E27FC236}">
                  <a16:creationId xmlns:a16="http://schemas.microsoft.com/office/drawing/2014/main" id="{D92F5C7A-11CD-40E4-980A-A74AA5264541}"/>
                </a:ext>
              </a:extLst>
            </p:cNvPr>
            <p:cNvSpPr>
              <a:spLocks noChangeArrowheads="1"/>
            </p:cNvSpPr>
            <p:nvPr/>
          </p:nvSpPr>
          <p:spPr bwMode="auto">
            <a:xfrm>
              <a:off x="2832" y="2108"/>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grpSp>
      <p:grpSp>
        <p:nvGrpSpPr>
          <p:cNvPr id="23559" name="Group 13">
            <a:extLst>
              <a:ext uri="{FF2B5EF4-FFF2-40B4-BE49-F238E27FC236}">
                <a16:creationId xmlns:a16="http://schemas.microsoft.com/office/drawing/2014/main" id="{B9EF5528-43E7-488F-B83E-BAED48F7153F}"/>
              </a:ext>
            </a:extLst>
          </p:cNvPr>
          <p:cNvGrpSpPr>
            <a:grpSpLocks/>
          </p:cNvGrpSpPr>
          <p:nvPr/>
        </p:nvGrpSpPr>
        <p:grpSpPr bwMode="auto">
          <a:xfrm>
            <a:off x="4692650" y="4168775"/>
            <a:ext cx="438150" cy="419100"/>
            <a:chOff x="2666" y="1966"/>
            <a:chExt cx="276" cy="264"/>
          </a:xfrm>
        </p:grpSpPr>
        <p:sp>
          <p:nvSpPr>
            <p:cNvPr id="23570" name="Rectangle 14">
              <a:extLst>
                <a:ext uri="{FF2B5EF4-FFF2-40B4-BE49-F238E27FC236}">
                  <a16:creationId xmlns:a16="http://schemas.microsoft.com/office/drawing/2014/main" id="{E76A1789-095F-4334-8394-A3B7D2A19291}"/>
                </a:ext>
              </a:extLst>
            </p:cNvPr>
            <p:cNvSpPr>
              <a:spLocks noChangeArrowheads="1"/>
            </p:cNvSpPr>
            <p:nvPr/>
          </p:nvSpPr>
          <p:spPr bwMode="auto">
            <a:xfrm>
              <a:off x="2666" y="1966"/>
              <a:ext cx="276" cy="264"/>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71" name="Rectangle 15">
              <a:extLst>
                <a:ext uri="{FF2B5EF4-FFF2-40B4-BE49-F238E27FC236}">
                  <a16:creationId xmlns:a16="http://schemas.microsoft.com/office/drawing/2014/main" id="{106CA924-EAA9-4345-B0E6-93A202443538}"/>
                </a:ext>
              </a:extLst>
            </p:cNvPr>
            <p:cNvSpPr>
              <a:spLocks noChangeArrowheads="1"/>
            </p:cNvSpPr>
            <p:nvPr/>
          </p:nvSpPr>
          <p:spPr bwMode="auto">
            <a:xfrm>
              <a:off x="2736" y="2026"/>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72" name="Rectangle 16">
              <a:extLst>
                <a:ext uri="{FF2B5EF4-FFF2-40B4-BE49-F238E27FC236}">
                  <a16:creationId xmlns:a16="http://schemas.microsoft.com/office/drawing/2014/main" id="{5D5F555A-8A9A-491C-8234-4F6D622FAB10}"/>
                </a:ext>
              </a:extLst>
            </p:cNvPr>
            <p:cNvSpPr>
              <a:spLocks noChangeArrowheads="1"/>
            </p:cNvSpPr>
            <p:nvPr/>
          </p:nvSpPr>
          <p:spPr bwMode="auto">
            <a:xfrm>
              <a:off x="2832" y="2026"/>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73" name="Rectangle 17">
              <a:extLst>
                <a:ext uri="{FF2B5EF4-FFF2-40B4-BE49-F238E27FC236}">
                  <a16:creationId xmlns:a16="http://schemas.microsoft.com/office/drawing/2014/main" id="{1249883F-BB85-4A56-9BB4-77A21D01CB25}"/>
                </a:ext>
              </a:extLst>
            </p:cNvPr>
            <p:cNvSpPr>
              <a:spLocks noChangeArrowheads="1"/>
            </p:cNvSpPr>
            <p:nvPr/>
          </p:nvSpPr>
          <p:spPr bwMode="auto">
            <a:xfrm>
              <a:off x="2736" y="2108"/>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74" name="Rectangle 18">
              <a:extLst>
                <a:ext uri="{FF2B5EF4-FFF2-40B4-BE49-F238E27FC236}">
                  <a16:creationId xmlns:a16="http://schemas.microsoft.com/office/drawing/2014/main" id="{A5CBF91C-78D6-48C5-A414-0540935D504E}"/>
                </a:ext>
              </a:extLst>
            </p:cNvPr>
            <p:cNvSpPr>
              <a:spLocks noChangeArrowheads="1"/>
            </p:cNvSpPr>
            <p:nvPr/>
          </p:nvSpPr>
          <p:spPr bwMode="auto">
            <a:xfrm>
              <a:off x="2832" y="2108"/>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grpSp>
      <p:sp>
        <p:nvSpPr>
          <p:cNvPr id="23560" name="Line 19">
            <a:extLst>
              <a:ext uri="{FF2B5EF4-FFF2-40B4-BE49-F238E27FC236}">
                <a16:creationId xmlns:a16="http://schemas.microsoft.com/office/drawing/2014/main" id="{25ADCF2C-77BF-47CE-8904-81A262FC2C73}"/>
              </a:ext>
            </a:extLst>
          </p:cNvPr>
          <p:cNvSpPr>
            <a:spLocks noChangeShapeType="1"/>
          </p:cNvSpPr>
          <p:nvPr/>
        </p:nvSpPr>
        <p:spPr bwMode="auto">
          <a:xfrm>
            <a:off x="4365625" y="4371975"/>
            <a:ext cx="3048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3561" name="Text Box 20">
            <a:extLst>
              <a:ext uri="{FF2B5EF4-FFF2-40B4-BE49-F238E27FC236}">
                <a16:creationId xmlns:a16="http://schemas.microsoft.com/office/drawing/2014/main" id="{61042F94-B5F3-48D6-9838-5FDB7CCA9764}"/>
              </a:ext>
            </a:extLst>
          </p:cNvPr>
          <p:cNvSpPr txBox="1">
            <a:spLocks noChangeArrowheads="1"/>
          </p:cNvSpPr>
          <p:nvPr/>
        </p:nvSpPr>
        <p:spPr bwMode="auto">
          <a:xfrm>
            <a:off x="4752975" y="4586288"/>
            <a:ext cx="3381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gn="ctr">
              <a:spcBef>
                <a:spcPct val="50000"/>
              </a:spcBef>
              <a:buClrTx/>
              <a:buSzTx/>
              <a:buFontTx/>
              <a:buNone/>
            </a:pPr>
            <a:r>
              <a:rPr kumimoji="0" lang="en-US" altLang="en-US" sz="1400" i="1"/>
              <a:t>R</a:t>
            </a:r>
            <a:r>
              <a:rPr kumimoji="0" lang="en-US" altLang="en-US" sz="1400" i="1" baseline="-25000"/>
              <a:t>j</a:t>
            </a:r>
            <a:endParaRPr kumimoji="0" lang="en-US" altLang="en-US" sz="1400" i="1"/>
          </a:p>
        </p:txBody>
      </p:sp>
      <p:grpSp>
        <p:nvGrpSpPr>
          <p:cNvPr id="23562" name="Group 21">
            <a:extLst>
              <a:ext uri="{FF2B5EF4-FFF2-40B4-BE49-F238E27FC236}">
                <a16:creationId xmlns:a16="http://schemas.microsoft.com/office/drawing/2014/main" id="{1BBB4C17-54ED-4359-92FB-C78FF9584D5B}"/>
              </a:ext>
            </a:extLst>
          </p:cNvPr>
          <p:cNvGrpSpPr>
            <a:grpSpLocks/>
          </p:cNvGrpSpPr>
          <p:nvPr/>
        </p:nvGrpSpPr>
        <p:grpSpPr bwMode="auto">
          <a:xfrm>
            <a:off x="4451350" y="5626100"/>
            <a:ext cx="438150" cy="419100"/>
            <a:chOff x="2666" y="1966"/>
            <a:chExt cx="276" cy="264"/>
          </a:xfrm>
        </p:grpSpPr>
        <p:sp>
          <p:nvSpPr>
            <p:cNvPr id="23565" name="Rectangle 22">
              <a:extLst>
                <a:ext uri="{FF2B5EF4-FFF2-40B4-BE49-F238E27FC236}">
                  <a16:creationId xmlns:a16="http://schemas.microsoft.com/office/drawing/2014/main" id="{417C32A7-700B-4B98-8426-2E7DC9A5E83B}"/>
                </a:ext>
              </a:extLst>
            </p:cNvPr>
            <p:cNvSpPr>
              <a:spLocks noChangeArrowheads="1"/>
            </p:cNvSpPr>
            <p:nvPr/>
          </p:nvSpPr>
          <p:spPr bwMode="auto">
            <a:xfrm>
              <a:off x="2666" y="1966"/>
              <a:ext cx="276" cy="264"/>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66" name="Rectangle 23">
              <a:extLst>
                <a:ext uri="{FF2B5EF4-FFF2-40B4-BE49-F238E27FC236}">
                  <a16:creationId xmlns:a16="http://schemas.microsoft.com/office/drawing/2014/main" id="{81CFE212-FB5E-4CFD-A0C6-DAEF6051AADF}"/>
                </a:ext>
              </a:extLst>
            </p:cNvPr>
            <p:cNvSpPr>
              <a:spLocks noChangeArrowheads="1"/>
            </p:cNvSpPr>
            <p:nvPr/>
          </p:nvSpPr>
          <p:spPr bwMode="auto">
            <a:xfrm>
              <a:off x="2736" y="2026"/>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67" name="Rectangle 24">
              <a:extLst>
                <a:ext uri="{FF2B5EF4-FFF2-40B4-BE49-F238E27FC236}">
                  <a16:creationId xmlns:a16="http://schemas.microsoft.com/office/drawing/2014/main" id="{FDED0C76-91A4-420C-952C-B89D9E3881FE}"/>
                </a:ext>
              </a:extLst>
            </p:cNvPr>
            <p:cNvSpPr>
              <a:spLocks noChangeArrowheads="1"/>
            </p:cNvSpPr>
            <p:nvPr/>
          </p:nvSpPr>
          <p:spPr bwMode="auto">
            <a:xfrm>
              <a:off x="2832" y="2026"/>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68" name="Rectangle 25">
              <a:extLst>
                <a:ext uri="{FF2B5EF4-FFF2-40B4-BE49-F238E27FC236}">
                  <a16:creationId xmlns:a16="http://schemas.microsoft.com/office/drawing/2014/main" id="{80D31A3D-1001-485A-8D6B-816E761C828E}"/>
                </a:ext>
              </a:extLst>
            </p:cNvPr>
            <p:cNvSpPr>
              <a:spLocks noChangeArrowheads="1"/>
            </p:cNvSpPr>
            <p:nvPr/>
          </p:nvSpPr>
          <p:spPr bwMode="auto">
            <a:xfrm>
              <a:off x="2736" y="2108"/>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sp>
          <p:nvSpPr>
            <p:cNvPr id="23569" name="Rectangle 26">
              <a:extLst>
                <a:ext uri="{FF2B5EF4-FFF2-40B4-BE49-F238E27FC236}">
                  <a16:creationId xmlns:a16="http://schemas.microsoft.com/office/drawing/2014/main" id="{E7444C1C-10AB-4D2B-9BC8-C21A8800C25C}"/>
                </a:ext>
              </a:extLst>
            </p:cNvPr>
            <p:cNvSpPr>
              <a:spLocks noChangeArrowheads="1"/>
            </p:cNvSpPr>
            <p:nvPr/>
          </p:nvSpPr>
          <p:spPr bwMode="auto">
            <a:xfrm>
              <a:off x="2832" y="2108"/>
              <a:ext cx="47" cy="47"/>
            </a:xfrm>
            <a:prstGeom prst="rect">
              <a:avLst/>
            </a:prstGeom>
            <a:solidFill>
              <a:schemeClr val="accent1"/>
            </a:solidFill>
            <a:ln w="9525">
              <a:solidFill>
                <a:schemeClr val="tx1"/>
              </a:solidFill>
              <a:miter lim="800000"/>
              <a:headEnd/>
              <a:tailEnd/>
            </a:ln>
          </p:spPr>
          <p:txBody>
            <a:bodyPr wrap="none" anchor="ct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endParaRPr kumimoji="0" lang="en-US" altLang="en-US">
                <a:latin typeface="Verdana" panose="020B0604030504040204" pitchFamily="34" charset="0"/>
              </a:endParaRPr>
            </a:p>
          </p:txBody>
        </p:sp>
      </p:grpSp>
      <p:sp>
        <p:nvSpPr>
          <p:cNvPr id="23563" name="Line 27">
            <a:extLst>
              <a:ext uri="{FF2B5EF4-FFF2-40B4-BE49-F238E27FC236}">
                <a16:creationId xmlns:a16="http://schemas.microsoft.com/office/drawing/2014/main" id="{C014F052-30D8-474D-BA0D-C1CD381FDE16}"/>
              </a:ext>
            </a:extLst>
          </p:cNvPr>
          <p:cNvSpPr>
            <a:spLocks noChangeShapeType="1"/>
          </p:cNvSpPr>
          <p:nvPr/>
        </p:nvSpPr>
        <p:spPr bwMode="auto">
          <a:xfrm flipH="1">
            <a:off x="4124325" y="5772150"/>
            <a:ext cx="476250" cy="10477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3564" name="Text Box 28">
            <a:extLst>
              <a:ext uri="{FF2B5EF4-FFF2-40B4-BE49-F238E27FC236}">
                <a16:creationId xmlns:a16="http://schemas.microsoft.com/office/drawing/2014/main" id="{CEA9F9CF-189F-4D63-A016-0F64DD107ADD}"/>
              </a:ext>
            </a:extLst>
          </p:cNvPr>
          <p:cNvSpPr txBox="1">
            <a:spLocks noChangeArrowheads="1"/>
          </p:cNvSpPr>
          <p:nvPr/>
        </p:nvSpPr>
        <p:spPr bwMode="auto">
          <a:xfrm>
            <a:off x="4502150" y="6015038"/>
            <a:ext cx="3381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gn="ctr">
              <a:spcBef>
                <a:spcPct val="50000"/>
              </a:spcBef>
              <a:buClrTx/>
              <a:buSzTx/>
              <a:buFontTx/>
              <a:buNone/>
            </a:pPr>
            <a:r>
              <a:rPr kumimoji="0" lang="en-US" altLang="en-US" sz="1400" i="1"/>
              <a:t>R</a:t>
            </a:r>
            <a:r>
              <a:rPr kumimoji="0" lang="en-US" altLang="en-US" sz="1400" i="1" baseline="-25000"/>
              <a:t>j</a:t>
            </a:r>
            <a:endParaRPr kumimoji="0" lang="en-US" altLang="en-US" sz="1400" i="1"/>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32CB81DD87E654E8F71F57AA1EBF35A" ma:contentTypeVersion="8" ma:contentTypeDescription="Create a new document." ma:contentTypeScope="" ma:versionID="879aba97ea38bc6e9e6fd49d6384e1b9">
  <xsd:schema xmlns:xsd="http://www.w3.org/2001/XMLSchema" xmlns:xs="http://www.w3.org/2001/XMLSchema" xmlns:p="http://schemas.microsoft.com/office/2006/metadata/properties" xmlns:ns3="e15aab27-cc95-462f-87c6-775c0692ca56" targetNamespace="http://schemas.microsoft.com/office/2006/metadata/properties" ma:root="true" ma:fieldsID="7853090d9ff09efac9ea34fec93de3f5" ns3:_="">
    <xsd:import namespace="e15aab27-cc95-462f-87c6-775c0692ca56"/>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DateTaken" minOccurs="0"/>
                <xsd:element ref="ns3:MediaServiceOCR" minOccurs="0"/>
                <xsd:element ref="ns3:MediaServiceLocation"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15aab27-cc95-462f-87c6-775c0692ca56"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hidden="true" ma:internalName="MediaServiceDateTaken"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0A408C1-16C0-45E9-84A2-E6B096DC685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15aab27-cc95-462f-87c6-775c0692ca5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3D4B5EA-BC0B-476A-A07B-0E7CAE771ABC}">
  <ds:schemaRefs>
    <ds:schemaRef ds:uri="http://schemas.microsoft.com/sharepoint/v3/contenttype/forms"/>
  </ds:schemaRefs>
</ds:datastoreItem>
</file>

<file path=customXml/itemProps3.xml><?xml version="1.0" encoding="utf-8"?>
<ds:datastoreItem xmlns:ds="http://schemas.openxmlformats.org/officeDocument/2006/customXml" ds:itemID="{4E29F98A-5598-4002-85D0-9A8AD143BF5A}">
  <ds:schemaRefs>
    <ds:schemaRef ds:uri="http://purl.org/dc/elements/1.1/"/>
    <ds:schemaRef ds:uri="http://schemas.microsoft.com/office/2006/metadata/properties"/>
    <ds:schemaRef ds:uri="e15aab27-cc95-462f-87c6-775c0692ca56"/>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OS8</Template>
  <TotalTime>4363</TotalTime>
  <Words>3947</Words>
  <Application>Microsoft Office PowerPoint</Application>
  <PresentationFormat>On-screen Show (4:3)</PresentationFormat>
  <Paragraphs>390</Paragraphs>
  <Slides>42</Slides>
  <Notes>40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Monotype Sorts</vt:lpstr>
      <vt:lpstr>Arial</vt:lpstr>
      <vt:lpstr>Courier New</vt:lpstr>
      <vt:lpstr>Helvetica</vt:lpstr>
      <vt:lpstr>Times New Roman</vt:lpstr>
      <vt:lpstr>Verdana</vt:lpstr>
      <vt:lpstr>Webdings</vt:lpstr>
      <vt:lpstr>os-8</vt:lpstr>
      <vt:lpstr>Chapter 8:  Deadlocks</vt:lpstr>
      <vt:lpstr>Chapter 8:  Deadlocks</vt:lpstr>
      <vt:lpstr>Chapter Objectives</vt:lpstr>
      <vt:lpstr>Deadlock in Multithreaded Application</vt:lpstr>
      <vt:lpstr>Deadlock Example with Lock Ordering</vt:lpstr>
      <vt:lpstr>System Model</vt:lpstr>
      <vt:lpstr>Deadlock Characterization</vt:lpstr>
      <vt:lpstr>Resource-Allocation Graph</vt:lpstr>
      <vt:lpstr>Resource-Allocation Graph (Cont.)</vt:lpstr>
      <vt:lpstr>Resource Allocation Graph Example</vt:lpstr>
      <vt:lpstr>Resource Allocation Graph With A Deadlock</vt:lpstr>
      <vt:lpstr>Graph With A Cycle But No Deadlock</vt:lpstr>
      <vt:lpstr>Basic Facts</vt:lpstr>
      <vt:lpstr>Methods for Handling Deadlocks</vt:lpstr>
      <vt:lpstr>Deadlock Prevention</vt:lpstr>
      <vt:lpstr>Deadlock Prevention (Cont.)</vt:lpstr>
      <vt:lpstr>Circular Wait</vt:lpstr>
      <vt:lpstr>Deadlock Avoidance</vt:lpstr>
      <vt:lpstr>Safe State</vt:lpstr>
      <vt:lpstr>Basic Facts</vt:lpstr>
      <vt:lpstr>Avoidance algorithms</vt:lpstr>
      <vt:lpstr>Resource-Allocation Graph Scheme</vt:lpstr>
      <vt:lpstr>Resource-Allocation Graph Algorithm</vt:lpstr>
      <vt:lpstr>Banker’s Algorithm</vt:lpstr>
      <vt:lpstr>Data Structures for the Banker’s Algorithm </vt:lpstr>
      <vt:lpstr>Safety Algorithm</vt:lpstr>
      <vt:lpstr>Resource-Request Algorithm for Process Pi</vt:lpstr>
      <vt:lpstr>Example of Banker’s Algorithm</vt:lpstr>
      <vt:lpstr>Example (Cont.)</vt:lpstr>
      <vt:lpstr>Example (Cont.)</vt:lpstr>
      <vt:lpstr>Example:  P1 Request (1,0,2)</vt:lpstr>
      <vt:lpstr>Deadlock Detection</vt:lpstr>
      <vt:lpstr>Single Instance of Each Resource Type</vt:lpstr>
      <vt:lpstr>Resource-Allocation Graph and Wait-for Graph</vt:lpstr>
      <vt:lpstr>Several Instances for a Resource Type</vt:lpstr>
      <vt:lpstr>Detection Algorithm</vt:lpstr>
      <vt:lpstr>Example of Detection Algorithm</vt:lpstr>
      <vt:lpstr>Example (Cont.)</vt:lpstr>
      <vt:lpstr>Detection-Algorithm Usage</vt:lpstr>
      <vt:lpstr>Recovery from Deadlock: Process Termination</vt:lpstr>
      <vt:lpstr>Recovery from Deadlock: Resource Preemption</vt:lpstr>
      <vt:lpstr>End of Chapter 8</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Marilyn Turnamian</dc:creator>
  <cp:lastModifiedBy>drlibo@gmail.com</cp:lastModifiedBy>
  <cp:revision>258</cp:revision>
  <cp:lastPrinted>2017-10-12T05:56:54Z</cp:lastPrinted>
  <dcterms:created xsi:type="dcterms:W3CDTF">2008-08-18T22:49:08Z</dcterms:created>
  <dcterms:modified xsi:type="dcterms:W3CDTF">2022-03-22T03:59:43Z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0x010100632CB81DD87E654E8F71F57AA1EBF35A</vt:lpwstr>
  </property>
</Properties>
</file>